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8288000" cy="10287000"/>
  <p:notesSz cx="6858000" cy="9144000"/>
  <p:embeddedFontLst>
    <p:embeddedFont>
      <p:font typeface="Canva Sans" panose="020B0503030501040103" pitchFamily="34" charset="0"/>
      <p:regular r:id="rId10"/>
    </p:embeddedFont>
    <p:embeddedFont>
      <p:font typeface="Canva Sans Bold" panose="020B0803030501040103" pitchFamily="34" charset="0"/>
      <p:regular r:id="rId11"/>
      <p:bold r:id="rId12"/>
    </p:embeddedFont>
    <p:embeddedFont>
      <p:font typeface="Canva Sans Medium" panose="020B0603030501040103" pitchFamily="3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07" autoAdjust="0"/>
    <p:restoredTop sz="94589" autoAdjust="0"/>
  </p:normalViewPr>
  <p:slideViewPr>
    <p:cSldViewPr>
      <p:cViewPr>
        <p:scale>
          <a:sx n="76" d="100"/>
          <a:sy n="76" d="100"/>
        </p:scale>
        <p:origin x="520" y="3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3A7A3-BDF0-FA48-9C3A-084E14D8B946}" type="datetimeFigureOut">
              <a:rPr lang="en-US" smtClean="0"/>
              <a:t>10/1/25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A1F0B6-41BB-294B-B815-7145E424CBB3}" type="slidenum">
              <a:rPr lang="en-US" smtClean="0"/>
              <a:t>‹#›</a:t>
            </a:fld>
            <a:endParaRPr lang="en-US"/>
          </a:p>
        </p:txBody>
      </p:sp>
    </p:spTree>
    <p:extLst>
      <p:ext uri="{BB962C8B-B14F-4D97-AF65-F5344CB8AC3E}">
        <p14:creationId xmlns:p14="http://schemas.microsoft.com/office/powerpoint/2010/main" val="4099607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customizable, feel free to add your own content. You may duplicate if you have multiple slides. </a:t>
            </a:r>
          </a:p>
        </p:txBody>
      </p:sp>
      <p:sp>
        <p:nvSpPr>
          <p:cNvPr id="4" name="Slide Number Placeholder 3"/>
          <p:cNvSpPr>
            <a:spLocks noGrp="1"/>
          </p:cNvSpPr>
          <p:nvPr>
            <p:ph type="sldNum" sz="quarter" idx="5"/>
          </p:nvPr>
        </p:nvSpPr>
        <p:spPr/>
        <p:txBody>
          <a:bodyPr/>
          <a:lstStyle/>
          <a:p>
            <a:fld id="{71A1F0B6-41BB-294B-B815-7145E424CBB3}" type="slidenum">
              <a:rPr lang="en-US" smtClean="0"/>
              <a:t>5</a:t>
            </a:fld>
            <a:endParaRPr lang="en-US"/>
          </a:p>
        </p:txBody>
      </p:sp>
    </p:spTree>
    <p:extLst>
      <p:ext uri="{BB962C8B-B14F-4D97-AF65-F5344CB8AC3E}">
        <p14:creationId xmlns:p14="http://schemas.microsoft.com/office/powerpoint/2010/main" val="2423630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customizable, feel free to add your own content. You may duplicate if you have multiple slides. </a:t>
            </a:r>
          </a:p>
        </p:txBody>
      </p:sp>
      <p:sp>
        <p:nvSpPr>
          <p:cNvPr id="4" name="Slide Number Placeholder 3"/>
          <p:cNvSpPr>
            <a:spLocks noGrp="1"/>
          </p:cNvSpPr>
          <p:nvPr>
            <p:ph type="sldNum" sz="quarter" idx="5"/>
          </p:nvPr>
        </p:nvSpPr>
        <p:spPr/>
        <p:txBody>
          <a:bodyPr/>
          <a:lstStyle/>
          <a:p>
            <a:fld id="{71A1F0B6-41BB-294B-B815-7145E424CBB3}" type="slidenum">
              <a:rPr lang="en-US" smtClean="0"/>
              <a:t>6</a:t>
            </a:fld>
            <a:endParaRPr lang="en-US"/>
          </a:p>
        </p:txBody>
      </p:sp>
    </p:spTree>
    <p:extLst>
      <p:ext uri="{BB962C8B-B14F-4D97-AF65-F5344CB8AC3E}">
        <p14:creationId xmlns:p14="http://schemas.microsoft.com/office/powerpoint/2010/main" val="211787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116946"/>
            <a:ext cx="18288000" cy="10403946"/>
          </a:xfrm>
          <a:custGeom>
            <a:avLst/>
            <a:gdLst/>
            <a:ahLst/>
            <a:cxnLst/>
            <a:rect l="l" t="t" r="r" b="b"/>
            <a:pathLst>
              <a:path w="18288000" h="10403946">
                <a:moveTo>
                  <a:pt x="0" y="0"/>
                </a:moveTo>
                <a:lnTo>
                  <a:pt x="18288000" y="0"/>
                </a:lnTo>
                <a:lnTo>
                  <a:pt x="18288000" y="10403946"/>
                </a:lnTo>
                <a:lnTo>
                  <a:pt x="0" y="10403946"/>
                </a:lnTo>
                <a:lnTo>
                  <a:pt x="0" y="0"/>
                </a:lnTo>
                <a:close/>
              </a:path>
            </a:pathLst>
          </a:custGeom>
          <a:blipFill>
            <a:blip r:embed="rId2"/>
            <a:stretch>
              <a:fillRect b="-1659"/>
            </a:stretch>
          </a:blipFill>
        </p:spPr>
        <p:txBody>
          <a:bodyPr/>
          <a:lstStyle/>
          <a:p>
            <a:endParaRPr lang="en-US"/>
          </a:p>
        </p:txBody>
      </p:sp>
      <p:sp>
        <p:nvSpPr>
          <p:cNvPr id="3" name="TextBox 3"/>
          <p:cNvSpPr txBox="1"/>
          <p:nvPr/>
        </p:nvSpPr>
        <p:spPr>
          <a:xfrm>
            <a:off x="7839755" y="1485900"/>
            <a:ext cx="2871391" cy="481188"/>
          </a:xfrm>
          <a:prstGeom prst="rect">
            <a:avLst/>
          </a:prstGeom>
        </p:spPr>
        <p:txBody>
          <a:bodyPr wrap="square" lIns="0" tIns="0" rIns="0" bIns="0" rtlCol="0" anchor="t">
            <a:spAutoFit/>
          </a:bodyPr>
          <a:lstStyle/>
          <a:p>
            <a:pPr algn="ctr">
              <a:lnSpc>
                <a:spcPts val="3927"/>
              </a:lnSpc>
              <a:spcBef>
                <a:spcPct val="0"/>
              </a:spcBef>
            </a:pPr>
            <a:r>
              <a:rPr lang="en-US" sz="2805" b="1" dirty="0">
                <a:solidFill>
                  <a:srgbClr val="FFFFFF"/>
                </a:solidFill>
                <a:latin typeface="Canva Sans Medium"/>
                <a:ea typeface="Canva Sans Medium"/>
                <a:cs typeface="Canva Sans Medium"/>
                <a:sym typeface="Canva Sans Medium"/>
              </a:rPr>
              <a:t>October 19-25 </a:t>
            </a:r>
          </a:p>
        </p:txBody>
      </p:sp>
      <p:sp>
        <p:nvSpPr>
          <p:cNvPr id="4" name="TextBox 4"/>
          <p:cNvSpPr txBox="1"/>
          <p:nvPr/>
        </p:nvSpPr>
        <p:spPr>
          <a:xfrm>
            <a:off x="5596904" y="2404205"/>
            <a:ext cx="7357095" cy="2167893"/>
          </a:xfrm>
          <a:prstGeom prst="rect">
            <a:avLst/>
          </a:prstGeom>
        </p:spPr>
        <p:txBody>
          <a:bodyPr wrap="square" lIns="0" tIns="0" rIns="0" bIns="0" rtlCol="0" anchor="t">
            <a:spAutoFit/>
          </a:bodyPr>
          <a:lstStyle/>
          <a:p>
            <a:pPr algn="ctr">
              <a:lnSpc>
                <a:spcPts val="9939"/>
              </a:lnSpc>
            </a:pPr>
            <a:r>
              <a:rPr lang="en-US" sz="7099" b="1" dirty="0">
                <a:solidFill>
                  <a:srgbClr val="45C5DE"/>
                </a:solidFill>
                <a:latin typeface="Canva Sans Bold"/>
                <a:ea typeface="Canva Sans Bold"/>
                <a:cs typeface="Canva Sans Bold"/>
                <a:sym typeface="Canva Sans Bold"/>
              </a:rPr>
              <a:t>Spiritual Health</a:t>
            </a:r>
          </a:p>
          <a:p>
            <a:pPr algn="ctr">
              <a:lnSpc>
                <a:spcPts val="7279"/>
              </a:lnSpc>
              <a:spcBef>
                <a:spcPct val="0"/>
              </a:spcBef>
            </a:pPr>
            <a:r>
              <a:rPr lang="en-US" sz="5199" b="1" dirty="0">
                <a:solidFill>
                  <a:srgbClr val="194080"/>
                </a:solidFill>
                <a:latin typeface="Canva Sans Bold"/>
                <a:ea typeface="Canva Sans Bold"/>
                <a:cs typeface="Canva Sans Bold"/>
                <a:sym typeface="Canva Sans Bold"/>
              </a:rPr>
              <a:t>Awareness Week 2025</a:t>
            </a:r>
          </a:p>
        </p:txBody>
      </p:sp>
      <p:sp>
        <p:nvSpPr>
          <p:cNvPr id="5" name="Freeform 5"/>
          <p:cNvSpPr/>
          <p:nvPr/>
        </p:nvSpPr>
        <p:spPr>
          <a:xfrm>
            <a:off x="3319693" y="8780236"/>
            <a:ext cx="3229408" cy="778918"/>
          </a:xfrm>
          <a:custGeom>
            <a:avLst/>
            <a:gdLst/>
            <a:ahLst/>
            <a:cxnLst/>
            <a:rect l="l" t="t" r="r" b="b"/>
            <a:pathLst>
              <a:path w="3229408" h="778918">
                <a:moveTo>
                  <a:pt x="0" y="0"/>
                </a:moveTo>
                <a:lnTo>
                  <a:pt x="3229408" y="0"/>
                </a:lnTo>
                <a:lnTo>
                  <a:pt x="3229408" y="778918"/>
                </a:lnTo>
                <a:lnTo>
                  <a:pt x="0" y="778918"/>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1245379" y="2203059"/>
            <a:ext cx="5803822" cy="5866805"/>
          </a:xfrm>
          <a:custGeom>
            <a:avLst/>
            <a:gdLst/>
            <a:ahLst/>
            <a:cxnLst/>
            <a:rect l="l" t="t" r="r" b="b"/>
            <a:pathLst>
              <a:path w="5803822" h="5866805">
                <a:moveTo>
                  <a:pt x="0" y="0"/>
                </a:moveTo>
                <a:lnTo>
                  <a:pt x="5803821" y="0"/>
                </a:lnTo>
                <a:lnTo>
                  <a:pt x="5803821" y="5866805"/>
                </a:lnTo>
                <a:lnTo>
                  <a:pt x="0" y="5866805"/>
                </a:lnTo>
                <a:lnTo>
                  <a:pt x="0" y="0"/>
                </a:lnTo>
                <a:close/>
              </a:path>
            </a:pathLst>
          </a:custGeom>
          <a:blipFill>
            <a:blip r:embed="rId2"/>
            <a:stretch>
              <a:fillRect l="-7373" t="-5294" r="-6197" b="-6966"/>
            </a:stretch>
          </a:blipFill>
        </p:spPr>
        <p:txBody>
          <a:bodyPr/>
          <a:lstStyle/>
          <a:p>
            <a:endParaRPr lang="en-US"/>
          </a:p>
        </p:txBody>
      </p:sp>
      <p:sp>
        <p:nvSpPr>
          <p:cNvPr id="3" name="Freeform 3"/>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9144000" y="1276817"/>
            <a:ext cx="364258" cy="36425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C87C2"/>
            </a:solidFill>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9144000" y="3488291"/>
            <a:ext cx="364258" cy="36425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5ADDB"/>
            </a:solidFill>
          </p:spPr>
          <p:txBody>
            <a:bodyPr/>
            <a:lstStyle/>
            <a:p>
              <a:endParaRPr lang="en-US"/>
            </a:p>
          </p:txBody>
        </p:sp>
        <p:sp>
          <p:nvSpPr>
            <p:cNvPr id="9" name="TextBox 9"/>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9144000" y="5699765"/>
            <a:ext cx="364258" cy="36425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5C5DE"/>
            </a:solidFill>
          </p:spPr>
          <p:txBody>
            <a:bodyPr/>
            <a:lstStyle/>
            <a:p>
              <a:endParaRPr lang="en-US"/>
            </a:p>
          </p:txBody>
        </p:sp>
        <p:sp>
          <p:nvSpPr>
            <p:cNvPr id="12" name="TextBox 12"/>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9144000" y="7726685"/>
            <a:ext cx="364258" cy="36425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94080"/>
            </a:solidFill>
          </p:spPr>
          <p:txBody>
            <a:bodyPr/>
            <a:lstStyle/>
            <a:p>
              <a:endParaRPr lang="en-US"/>
            </a:p>
          </p:txBody>
        </p:sp>
        <p:sp>
          <p:nvSpPr>
            <p:cNvPr id="15" name="TextBox 15"/>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16" name="TextBox 16"/>
          <p:cNvSpPr txBox="1"/>
          <p:nvPr/>
        </p:nvSpPr>
        <p:spPr>
          <a:xfrm>
            <a:off x="9778644" y="1244834"/>
            <a:ext cx="1962969" cy="396240"/>
          </a:xfrm>
          <a:prstGeom prst="rect">
            <a:avLst/>
          </a:prstGeom>
        </p:spPr>
        <p:txBody>
          <a:bodyPr lIns="0" tIns="0" rIns="0" bIns="0" rtlCol="0" anchor="t">
            <a:spAutoFit/>
          </a:bodyPr>
          <a:lstStyle/>
          <a:p>
            <a:pPr algn="ctr">
              <a:lnSpc>
                <a:spcPts val="3359"/>
              </a:lnSpc>
              <a:spcBef>
                <a:spcPct val="0"/>
              </a:spcBef>
            </a:pPr>
            <a:r>
              <a:rPr lang="en-US" sz="2399" b="1">
                <a:solidFill>
                  <a:srgbClr val="000000"/>
                </a:solidFill>
                <a:latin typeface="Canva Sans Bold"/>
                <a:ea typeface="Canva Sans Bold"/>
                <a:cs typeface="Canva Sans Bold"/>
                <a:sym typeface="Canva Sans Bold"/>
              </a:rPr>
              <a:t>EAST - BODY </a:t>
            </a:r>
          </a:p>
        </p:txBody>
      </p:sp>
      <p:sp>
        <p:nvSpPr>
          <p:cNvPr id="17" name="TextBox 17"/>
          <p:cNvSpPr txBox="1"/>
          <p:nvPr/>
        </p:nvSpPr>
        <p:spPr>
          <a:xfrm>
            <a:off x="9778644" y="1727494"/>
            <a:ext cx="8278790" cy="1544320"/>
          </a:xfrm>
          <a:prstGeom prst="rect">
            <a:avLst/>
          </a:prstGeom>
        </p:spPr>
        <p:txBody>
          <a:bodyPr lIns="0" tIns="0" rIns="0" bIns="0" rtlCol="0" anchor="t">
            <a:spAutoFit/>
          </a:bodyPr>
          <a:lstStyle/>
          <a:p>
            <a:pPr algn="l">
              <a:lnSpc>
                <a:spcPts val="3079"/>
              </a:lnSpc>
              <a:spcBef>
                <a:spcPct val="0"/>
              </a:spcBef>
            </a:pPr>
            <a:r>
              <a:rPr lang="en-US" sz="2199">
                <a:solidFill>
                  <a:srgbClr val="000000"/>
                </a:solidFill>
                <a:latin typeface="Canva Sans"/>
                <a:ea typeface="Canva Sans"/>
                <a:cs typeface="Canva Sans"/>
                <a:sym typeface="Canva Sans"/>
              </a:rPr>
              <a:t>Often associated with the the rising sun, new beginnings and  the birth of life, east points us towards the body. We are reminded to care for our bodies through nutrition, movement, and rest. </a:t>
            </a:r>
          </a:p>
        </p:txBody>
      </p:sp>
      <p:sp>
        <p:nvSpPr>
          <p:cNvPr id="18" name="TextBox 18"/>
          <p:cNvSpPr txBox="1"/>
          <p:nvPr/>
        </p:nvSpPr>
        <p:spPr>
          <a:xfrm>
            <a:off x="9778644" y="3450191"/>
            <a:ext cx="3175356" cy="406458"/>
          </a:xfrm>
          <a:prstGeom prst="rect">
            <a:avLst/>
          </a:prstGeom>
        </p:spPr>
        <p:txBody>
          <a:bodyPr wrap="square" lIns="0" tIns="0" rIns="0" bIns="0" rtlCol="0" anchor="t">
            <a:spAutoFit/>
          </a:bodyPr>
          <a:lstStyle/>
          <a:p>
            <a:pPr>
              <a:lnSpc>
                <a:spcPts val="3359"/>
              </a:lnSpc>
              <a:spcBef>
                <a:spcPct val="0"/>
              </a:spcBef>
            </a:pPr>
            <a:r>
              <a:rPr lang="en-US" sz="2399" b="1" dirty="0">
                <a:solidFill>
                  <a:srgbClr val="000000"/>
                </a:solidFill>
                <a:latin typeface="Canva Sans Bold"/>
                <a:ea typeface="Canva Sans Bold"/>
                <a:cs typeface="Canva Sans Bold"/>
                <a:sym typeface="Canva Sans Bold"/>
              </a:rPr>
              <a:t>SOUTH - EMOTIONS</a:t>
            </a:r>
          </a:p>
        </p:txBody>
      </p:sp>
      <p:sp>
        <p:nvSpPr>
          <p:cNvPr id="19" name="TextBox 19"/>
          <p:cNvSpPr txBox="1"/>
          <p:nvPr/>
        </p:nvSpPr>
        <p:spPr>
          <a:xfrm>
            <a:off x="9778644" y="3871599"/>
            <a:ext cx="8278790" cy="1544320"/>
          </a:xfrm>
          <a:prstGeom prst="rect">
            <a:avLst/>
          </a:prstGeom>
        </p:spPr>
        <p:txBody>
          <a:bodyPr lIns="0" tIns="0" rIns="0" bIns="0" rtlCol="0" anchor="t">
            <a:spAutoFit/>
          </a:bodyPr>
          <a:lstStyle/>
          <a:p>
            <a:pPr algn="l">
              <a:lnSpc>
                <a:spcPts val="3079"/>
              </a:lnSpc>
              <a:spcBef>
                <a:spcPct val="0"/>
              </a:spcBef>
            </a:pPr>
            <a:r>
              <a:rPr lang="en-US" sz="2199" dirty="0">
                <a:solidFill>
                  <a:srgbClr val="000000"/>
                </a:solidFill>
                <a:latin typeface="Canva Sans"/>
                <a:ea typeface="Canva Sans"/>
                <a:cs typeface="Canva Sans"/>
                <a:sym typeface="Canva Sans"/>
              </a:rPr>
              <a:t>Often associated with youth, development, and the heart, south points us towards the emotions.  We are reminded to embrace the full range of human emotion, helping us to find balance and peace. </a:t>
            </a:r>
          </a:p>
        </p:txBody>
      </p:sp>
      <p:sp>
        <p:nvSpPr>
          <p:cNvPr id="20" name="TextBox 20"/>
          <p:cNvSpPr txBox="1"/>
          <p:nvPr/>
        </p:nvSpPr>
        <p:spPr>
          <a:xfrm>
            <a:off x="821972" y="962025"/>
            <a:ext cx="6906015" cy="596900"/>
          </a:xfrm>
          <a:prstGeom prst="rect">
            <a:avLst/>
          </a:prstGeom>
        </p:spPr>
        <p:txBody>
          <a:bodyPr lIns="0" tIns="0" rIns="0" bIns="0" rtlCol="0" anchor="t">
            <a:spAutoFit/>
          </a:bodyPr>
          <a:lstStyle/>
          <a:p>
            <a:pPr algn="l">
              <a:lnSpc>
                <a:spcPts val="4900"/>
              </a:lnSpc>
            </a:pPr>
            <a:r>
              <a:rPr lang="en-US" sz="3500" b="1" dirty="0">
                <a:solidFill>
                  <a:srgbClr val="000000"/>
                </a:solidFill>
                <a:latin typeface="Canva Sans Bold"/>
                <a:ea typeface="Canva Sans Bold"/>
                <a:cs typeface="Canva Sans Bold"/>
                <a:sym typeface="Canva Sans Bold"/>
              </a:rPr>
              <a:t>Whole-Person Health Compass</a:t>
            </a:r>
          </a:p>
        </p:txBody>
      </p:sp>
      <p:sp>
        <p:nvSpPr>
          <p:cNvPr id="21" name="TextBox 21"/>
          <p:cNvSpPr txBox="1"/>
          <p:nvPr/>
        </p:nvSpPr>
        <p:spPr>
          <a:xfrm>
            <a:off x="821972" y="1593450"/>
            <a:ext cx="7863856" cy="349250"/>
          </a:xfrm>
          <a:prstGeom prst="rect">
            <a:avLst/>
          </a:prstGeom>
        </p:spPr>
        <p:txBody>
          <a:bodyPr lIns="0" tIns="0" rIns="0" bIns="0" rtlCol="0" anchor="t">
            <a:spAutoFit/>
          </a:bodyPr>
          <a:lstStyle/>
          <a:p>
            <a:pPr algn="l">
              <a:lnSpc>
                <a:spcPts val="2800"/>
              </a:lnSpc>
            </a:pPr>
            <a:r>
              <a:rPr lang="en-US" sz="2000" b="1" dirty="0">
                <a:solidFill>
                  <a:srgbClr val="000000"/>
                </a:solidFill>
                <a:latin typeface="Canva Sans Bold"/>
                <a:ea typeface="Canva Sans Bold"/>
                <a:cs typeface="Canva Sans Bold"/>
                <a:sym typeface="Canva Sans Bold"/>
              </a:rPr>
              <a:t>Drawing on wisdom from the indigenous medicine wheel</a:t>
            </a:r>
          </a:p>
        </p:txBody>
      </p:sp>
      <p:sp>
        <p:nvSpPr>
          <p:cNvPr id="22" name="TextBox 22"/>
          <p:cNvSpPr txBox="1"/>
          <p:nvPr/>
        </p:nvSpPr>
        <p:spPr>
          <a:xfrm>
            <a:off x="9778644" y="5667782"/>
            <a:ext cx="2184756" cy="406458"/>
          </a:xfrm>
          <a:prstGeom prst="rect">
            <a:avLst/>
          </a:prstGeom>
        </p:spPr>
        <p:txBody>
          <a:bodyPr wrap="square" lIns="0" tIns="0" rIns="0" bIns="0" rtlCol="0" anchor="t">
            <a:spAutoFit/>
          </a:bodyPr>
          <a:lstStyle/>
          <a:p>
            <a:pPr>
              <a:lnSpc>
                <a:spcPts val="3359"/>
              </a:lnSpc>
              <a:spcBef>
                <a:spcPct val="0"/>
              </a:spcBef>
            </a:pPr>
            <a:r>
              <a:rPr lang="en-US" sz="2399" b="1" dirty="0">
                <a:solidFill>
                  <a:srgbClr val="000000"/>
                </a:solidFill>
                <a:latin typeface="Canva Sans Bold"/>
                <a:ea typeface="Canva Sans Bold"/>
                <a:cs typeface="Canva Sans Bold"/>
                <a:sym typeface="Canva Sans Bold"/>
              </a:rPr>
              <a:t>WEST - MIND</a:t>
            </a:r>
          </a:p>
        </p:txBody>
      </p:sp>
      <p:sp>
        <p:nvSpPr>
          <p:cNvPr id="23" name="TextBox 23"/>
          <p:cNvSpPr txBox="1"/>
          <p:nvPr/>
        </p:nvSpPr>
        <p:spPr>
          <a:xfrm>
            <a:off x="9778644" y="6149747"/>
            <a:ext cx="8278790" cy="1153795"/>
          </a:xfrm>
          <a:prstGeom prst="rect">
            <a:avLst/>
          </a:prstGeom>
        </p:spPr>
        <p:txBody>
          <a:bodyPr lIns="0" tIns="0" rIns="0" bIns="0" rtlCol="0" anchor="t">
            <a:spAutoFit/>
          </a:bodyPr>
          <a:lstStyle/>
          <a:p>
            <a:pPr algn="l">
              <a:lnSpc>
                <a:spcPts val="3079"/>
              </a:lnSpc>
              <a:spcBef>
                <a:spcPct val="0"/>
              </a:spcBef>
            </a:pPr>
            <a:r>
              <a:rPr lang="en-US" sz="2199" dirty="0">
                <a:solidFill>
                  <a:srgbClr val="000000"/>
                </a:solidFill>
                <a:latin typeface="Canva Sans"/>
                <a:ea typeface="Canva Sans"/>
                <a:cs typeface="Canva Sans"/>
                <a:sym typeface="Canva Sans"/>
              </a:rPr>
              <a:t>Often associated with adulthood, maturity and reflection, west points us towards the mind. We are reminded to cultivate stories that support our progress and </a:t>
            </a:r>
            <a:r>
              <a:rPr lang="en-US" sz="2199" dirty="0" err="1">
                <a:solidFill>
                  <a:srgbClr val="000000"/>
                </a:solidFill>
                <a:latin typeface="Canva Sans"/>
                <a:ea typeface="Canva Sans"/>
                <a:cs typeface="Canva Sans"/>
                <a:sym typeface="Canva Sans"/>
              </a:rPr>
              <a:t>nuture</a:t>
            </a:r>
            <a:r>
              <a:rPr lang="en-US" sz="2199" dirty="0">
                <a:solidFill>
                  <a:srgbClr val="000000"/>
                </a:solidFill>
                <a:latin typeface="Canva Sans"/>
                <a:ea typeface="Canva Sans"/>
                <a:cs typeface="Canva Sans"/>
                <a:sym typeface="Canva Sans"/>
              </a:rPr>
              <a:t> hope. </a:t>
            </a:r>
          </a:p>
        </p:txBody>
      </p:sp>
      <p:sp>
        <p:nvSpPr>
          <p:cNvPr id="24" name="TextBox 24"/>
          <p:cNvSpPr txBox="1"/>
          <p:nvPr/>
        </p:nvSpPr>
        <p:spPr>
          <a:xfrm>
            <a:off x="9778644" y="7688585"/>
            <a:ext cx="1358057" cy="396240"/>
          </a:xfrm>
          <a:prstGeom prst="rect">
            <a:avLst/>
          </a:prstGeom>
        </p:spPr>
        <p:txBody>
          <a:bodyPr lIns="0" tIns="0" rIns="0" bIns="0" rtlCol="0" anchor="t">
            <a:spAutoFit/>
          </a:bodyPr>
          <a:lstStyle/>
          <a:p>
            <a:pPr algn="ctr">
              <a:lnSpc>
                <a:spcPts val="3359"/>
              </a:lnSpc>
              <a:spcBef>
                <a:spcPct val="0"/>
              </a:spcBef>
            </a:pPr>
            <a:r>
              <a:rPr lang="en-US" sz="2399" b="1" dirty="0">
                <a:solidFill>
                  <a:srgbClr val="000000"/>
                </a:solidFill>
                <a:latin typeface="Canva Sans Bold"/>
                <a:ea typeface="Canva Sans Bold"/>
                <a:cs typeface="Canva Sans Bold"/>
                <a:sym typeface="Canva Sans Bold"/>
              </a:rPr>
              <a:t>NORTH - </a:t>
            </a:r>
          </a:p>
        </p:txBody>
      </p:sp>
      <p:sp>
        <p:nvSpPr>
          <p:cNvPr id="25" name="TextBox 25"/>
          <p:cNvSpPr txBox="1"/>
          <p:nvPr/>
        </p:nvSpPr>
        <p:spPr>
          <a:xfrm>
            <a:off x="9778644" y="8170550"/>
            <a:ext cx="8278790" cy="1563570"/>
          </a:xfrm>
          <a:prstGeom prst="rect">
            <a:avLst/>
          </a:prstGeom>
        </p:spPr>
        <p:txBody>
          <a:bodyPr lIns="0" tIns="0" rIns="0" bIns="0" rtlCol="0" anchor="t">
            <a:spAutoFit/>
          </a:bodyPr>
          <a:lstStyle/>
          <a:p>
            <a:pPr algn="l">
              <a:lnSpc>
                <a:spcPts val="3079"/>
              </a:lnSpc>
              <a:spcBef>
                <a:spcPct val="0"/>
              </a:spcBef>
            </a:pPr>
            <a:r>
              <a:rPr lang="en-US" sz="2199" dirty="0">
                <a:solidFill>
                  <a:srgbClr val="000000"/>
                </a:solidFill>
                <a:latin typeface="Canva Sans"/>
                <a:ea typeface="Canva Sans"/>
                <a:cs typeface="Canva Sans"/>
                <a:sym typeface="Canva Sans"/>
              </a:rPr>
              <a:t>Often associated with wisdom, introspection and the end of life, north points us towards the human spirit. We are reminded to care for our spirits by engaging in meaningful pursuits and connecting to our core values. </a:t>
            </a:r>
          </a:p>
        </p:txBody>
      </p:sp>
      <p:sp>
        <p:nvSpPr>
          <p:cNvPr id="26" name="TextBox 26"/>
          <p:cNvSpPr txBox="1"/>
          <p:nvPr/>
        </p:nvSpPr>
        <p:spPr>
          <a:xfrm>
            <a:off x="11182094" y="7582222"/>
            <a:ext cx="1543306" cy="580391"/>
          </a:xfrm>
          <a:prstGeom prst="rect">
            <a:avLst/>
          </a:prstGeom>
        </p:spPr>
        <p:txBody>
          <a:bodyPr wrap="square" lIns="0" tIns="0" rIns="0" bIns="0" rtlCol="0" anchor="t">
            <a:spAutoFit/>
          </a:bodyPr>
          <a:lstStyle/>
          <a:p>
            <a:pPr algn="ctr">
              <a:lnSpc>
                <a:spcPts val="4759"/>
              </a:lnSpc>
              <a:spcBef>
                <a:spcPct val="0"/>
              </a:spcBef>
            </a:pPr>
            <a:r>
              <a:rPr lang="en-US" sz="3399" b="1" dirty="0">
                <a:solidFill>
                  <a:srgbClr val="000000"/>
                </a:solidFill>
                <a:latin typeface="Canva Sans Bold"/>
                <a:ea typeface="Canva Sans Bold"/>
                <a:cs typeface="Canva Sans Bold"/>
                <a:sym typeface="Canva Sans Bold"/>
              </a:rPr>
              <a:t>SPIRIT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TextBox 2"/>
          <p:cNvSpPr txBox="1"/>
          <p:nvPr/>
        </p:nvSpPr>
        <p:spPr>
          <a:xfrm>
            <a:off x="821972" y="962025"/>
            <a:ext cx="6756113" cy="596900"/>
          </a:xfrm>
          <a:prstGeom prst="rect">
            <a:avLst/>
          </a:prstGeom>
        </p:spPr>
        <p:txBody>
          <a:bodyPr lIns="0" tIns="0" rIns="0" bIns="0" rtlCol="0" anchor="t">
            <a:spAutoFit/>
          </a:bodyPr>
          <a:lstStyle/>
          <a:p>
            <a:pPr algn="l">
              <a:lnSpc>
                <a:spcPts val="4900"/>
              </a:lnSpc>
            </a:pPr>
            <a:r>
              <a:rPr lang="en-US" sz="3500" b="1">
                <a:solidFill>
                  <a:srgbClr val="000000"/>
                </a:solidFill>
                <a:latin typeface="Canva Sans Bold"/>
                <a:ea typeface="Canva Sans Bold"/>
                <a:cs typeface="Canva Sans Bold"/>
                <a:sym typeface="Canva Sans Bold"/>
              </a:rPr>
              <a:t>Whole-Person Health Compass</a:t>
            </a:r>
          </a:p>
        </p:txBody>
      </p:sp>
      <p:sp>
        <p:nvSpPr>
          <p:cNvPr id="3" name="TextBox 3"/>
          <p:cNvSpPr txBox="1"/>
          <p:nvPr/>
        </p:nvSpPr>
        <p:spPr>
          <a:xfrm>
            <a:off x="821972" y="1593450"/>
            <a:ext cx="7863856" cy="349250"/>
          </a:xfrm>
          <a:prstGeom prst="rect">
            <a:avLst/>
          </a:prstGeom>
        </p:spPr>
        <p:txBody>
          <a:bodyPr lIns="0" tIns="0" rIns="0" bIns="0" rtlCol="0" anchor="t">
            <a:spAutoFit/>
          </a:bodyPr>
          <a:lstStyle/>
          <a:p>
            <a:pPr algn="l">
              <a:lnSpc>
                <a:spcPts val="2800"/>
              </a:lnSpc>
            </a:pPr>
            <a:r>
              <a:rPr lang="en-US" sz="2000" b="1">
                <a:solidFill>
                  <a:srgbClr val="000000"/>
                </a:solidFill>
                <a:latin typeface="Canva Sans Bold"/>
                <a:ea typeface="Canva Sans Bold"/>
                <a:cs typeface="Canva Sans Bold"/>
                <a:sym typeface="Canva Sans Bold"/>
              </a:rPr>
              <a:t>Drawing on wisdom from the indigenous medicine wheel</a:t>
            </a:r>
          </a:p>
        </p:txBody>
      </p:sp>
      <p:sp>
        <p:nvSpPr>
          <p:cNvPr id="4" name="Freeform 4"/>
          <p:cNvSpPr/>
          <p:nvPr/>
        </p:nvSpPr>
        <p:spPr>
          <a:xfrm>
            <a:off x="1216077" y="2346069"/>
            <a:ext cx="5627635" cy="5594862"/>
          </a:xfrm>
          <a:custGeom>
            <a:avLst/>
            <a:gdLst/>
            <a:ahLst/>
            <a:cxnLst/>
            <a:rect l="l" t="t" r="r" b="b"/>
            <a:pathLst>
              <a:path w="5627635" h="5594862">
                <a:moveTo>
                  <a:pt x="0" y="0"/>
                </a:moveTo>
                <a:lnTo>
                  <a:pt x="5627635" y="0"/>
                </a:lnTo>
                <a:lnTo>
                  <a:pt x="5627635" y="5594862"/>
                </a:lnTo>
                <a:lnTo>
                  <a:pt x="0" y="5594862"/>
                </a:lnTo>
                <a:lnTo>
                  <a:pt x="0" y="0"/>
                </a:lnTo>
                <a:close/>
              </a:path>
            </a:pathLst>
          </a:custGeom>
          <a:blipFill>
            <a:blip r:embed="rId2"/>
            <a:stretch>
              <a:fillRect l="-7389" t="-8074" r="-7536" b="-7432"/>
            </a:stretch>
          </a:blipFill>
        </p:spPr>
        <p:txBody>
          <a:bodyPr/>
          <a:lstStyle/>
          <a:p>
            <a:endParaRPr lang="en-US"/>
          </a:p>
        </p:txBody>
      </p:sp>
      <p:sp>
        <p:nvSpPr>
          <p:cNvPr id="5" name="TextBox 5"/>
          <p:cNvSpPr txBox="1"/>
          <p:nvPr/>
        </p:nvSpPr>
        <p:spPr>
          <a:xfrm>
            <a:off x="9144000" y="4433571"/>
            <a:ext cx="8261802" cy="1355628"/>
          </a:xfrm>
          <a:prstGeom prst="rect">
            <a:avLst/>
          </a:prstGeom>
        </p:spPr>
        <p:txBody>
          <a:bodyPr lIns="0" tIns="0" rIns="0" bIns="0" rtlCol="0" anchor="t">
            <a:spAutoFit/>
          </a:bodyPr>
          <a:lstStyle/>
          <a:p>
            <a:pPr algn="l">
              <a:lnSpc>
                <a:spcPts val="3640"/>
              </a:lnSpc>
            </a:pPr>
            <a:r>
              <a:rPr lang="en-US" sz="2600" dirty="0">
                <a:solidFill>
                  <a:srgbClr val="000000"/>
                </a:solidFill>
                <a:latin typeface="Canva Sans"/>
                <a:ea typeface="Canva Sans"/>
                <a:cs typeface="Canva Sans"/>
                <a:sym typeface="Canva Sans"/>
              </a:rPr>
              <a:t>Health encompasses the whole person: body, mind, emotions and the human spirit. Whole-person health </a:t>
            </a:r>
            <a:r>
              <a:rPr lang="en-US" sz="2600" b="1" dirty="0">
                <a:solidFill>
                  <a:srgbClr val="000000"/>
                </a:solidFill>
                <a:latin typeface="Canva Sans Bold"/>
                <a:ea typeface="Canva Sans Bold"/>
                <a:cs typeface="Canva Sans Bold"/>
                <a:sym typeface="Canva Sans Bold"/>
              </a:rPr>
              <a:t>must include human spirituality. </a:t>
            </a:r>
          </a:p>
        </p:txBody>
      </p:sp>
      <p:sp>
        <p:nvSpPr>
          <p:cNvPr id="6" name="TextBox 6"/>
          <p:cNvSpPr txBox="1"/>
          <p:nvPr/>
        </p:nvSpPr>
        <p:spPr>
          <a:xfrm>
            <a:off x="9035122" y="6210300"/>
            <a:ext cx="4239779" cy="448309"/>
          </a:xfrm>
          <a:prstGeom prst="rect">
            <a:avLst/>
          </a:prstGeom>
        </p:spPr>
        <p:txBody>
          <a:bodyPr lIns="0" tIns="0" rIns="0" bIns="0" rtlCol="0" anchor="t">
            <a:spAutoFit/>
          </a:bodyPr>
          <a:lstStyle/>
          <a:p>
            <a:pPr algn="l">
              <a:lnSpc>
                <a:spcPts val="3640"/>
              </a:lnSpc>
            </a:pPr>
            <a:r>
              <a:rPr lang="en-US" sz="2600" b="1" dirty="0">
                <a:solidFill>
                  <a:srgbClr val="000000"/>
                </a:solidFill>
                <a:latin typeface="Canva Sans"/>
                <a:ea typeface="Canva Sans"/>
                <a:cs typeface="Canva Sans"/>
                <a:sym typeface="Canva Sans"/>
              </a:rPr>
              <a:t>#</a:t>
            </a:r>
            <a:r>
              <a:rPr lang="en-US" sz="2600" b="1" dirty="0" err="1">
                <a:solidFill>
                  <a:srgbClr val="000000"/>
                </a:solidFill>
                <a:latin typeface="Canva Sans"/>
                <a:ea typeface="Canva Sans"/>
                <a:cs typeface="Canva Sans"/>
                <a:sym typeface="Canva Sans"/>
              </a:rPr>
              <a:t>spiritual</a:t>
            </a:r>
            <a:r>
              <a:rPr lang="en-US" sz="2600" b="1" dirty="0" err="1">
                <a:solidFill>
                  <a:srgbClr val="0070C0"/>
                </a:solidFill>
                <a:latin typeface="Canva Sans"/>
                <a:ea typeface="Canva Sans"/>
                <a:cs typeface="Canva Sans"/>
                <a:sym typeface="Canva Sans"/>
              </a:rPr>
              <a:t>health</a:t>
            </a:r>
            <a:r>
              <a:rPr lang="en-US" sz="2600" b="1" dirty="0" err="1">
                <a:solidFill>
                  <a:srgbClr val="000000"/>
                </a:solidFill>
                <a:latin typeface="Canva Sans"/>
                <a:ea typeface="Canva Sans"/>
                <a:cs typeface="Canva Sans"/>
                <a:sym typeface="Canva Sans"/>
              </a:rPr>
              <a:t>is</a:t>
            </a:r>
            <a:r>
              <a:rPr lang="en-US" sz="2600" b="1" dirty="0" err="1">
                <a:solidFill>
                  <a:srgbClr val="0070C0"/>
                </a:solidFill>
                <a:latin typeface="Canva Sans"/>
                <a:ea typeface="Canva Sans"/>
                <a:cs typeface="Canva Sans"/>
                <a:sym typeface="Canva Sans"/>
              </a:rPr>
              <a:t>health</a:t>
            </a:r>
            <a:r>
              <a:rPr lang="en-US" sz="2600" b="1" dirty="0">
                <a:solidFill>
                  <a:srgbClr val="000000"/>
                </a:solidFill>
                <a:latin typeface="Canva Sans"/>
                <a:ea typeface="Canva Sans"/>
                <a:cs typeface="Canva Sans"/>
                <a:sym typeface="Canva Sans"/>
              </a:rPr>
              <a:t>. </a:t>
            </a:r>
          </a:p>
        </p:txBody>
      </p:sp>
      <p:sp>
        <p:nvSpPr>
          <p:cNvPr id="7" name="Freeform 7"/>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431780"/>
          </a:xfrm>
          <a:custGeom>
            <a:avLst/>
            <a:gdLst/>
            <a:ahLst/>
            <a:cxnLst/>
            <a:rect l="l" t="t" r="r" b="b"/>
            <a:pathLst>
              <a:path w="18288000" h="10431780">
                <a:moveTo>
                  <a:pt x="0" y="0"/>
                </a:moveTo>
                <a:lnTo>
                  <a:pt x="18288000" y="0"/>
                </a:lnTo>
                <a:lnTo>
                  <a:pt x="18288000" y="10431780"/>
                </a:lnTo>
                <a:lnTo>
                  <a:pt x="0" y="10431780"/>
                </a:lnTo>
                <a:lnTo>
                  <a:pt x="0" y="0"/>
                </a:lnTo>
                <a:close/>
              </a:path>
            </a:pathLst>
          </a:custGeom>
          <a:blipFill>
            <a:blip r:embed="rId2"/>
            <a:stretch>
              <a:fillRect t="-1387"/>
            </a:stretch>
          </a:blipFill>
        </p:spPr>
        <p:txBody>
          <a:bodyPr/>
          <a:lstStyle/>
          <a:p>
            <a:endParaRPr lang="en-US"/>
          </a:p>
        </p:txBody>
      </p:sp>
      <p:sp>
        <p:nvSpPr>
          <p:cNvPr id="3" name="Freeform 3"/>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1436797" y="2308220"/>
            <a:ext cx="7458453" cy="2680349"/>
          </a:xfrm>
          <a:prstGeom prst="rect">
            <a:avLst/>
          </a:prstGeom>
        </p:spPr>
        <p:txBody>
          <a:bodyPr lIns="0" tIns="0" rIns="0" bIns="0" rtlCol="0" anchor="t">
            <a:spAutoFit/>
          </a:bodyPr>
          <a:lstStyle/>
          <a:p>
            <a:pPr algn="l">
              <a:lnSpc>
                <a:spcPts val="4899"/>
              </a:lnSpc>
              <a:spcBef>
                <a:spcPct val="0"/>
              </a:spcBef>
            </a:pPr>
            <a:r>
              <a:rPr lang="en-US" sz="3499" dirty="0">
                <a:solidFill>
                  <a:srgbClr val="FFFFFF"/>
                </a:solidFill>
                <a:latin typeface="Canva Sans"/>
                <a:ea typeface="Canva Sans"/>
                <a:cs typeface="Canva Sans"/>
                <a:sym typeface="Canva Sans"/>
              </a:rPr>
              <a:t>We are entrusted with sacred stories, helping people gather the scattered fragments of their lives</a:t>
            </a:r>
          </a:p>
          <a:p>
            <a:pPr algn="l">
              <a:lnSpc>
                <a:spcPts val="1749"/>
              </a:lnSpc>
            </a:pPr>
            <a:endParaRPr lang="en-US" sz="3499" dirty="0">
              <a:solidFill>
                <a:srgbClr val="FFFFFF"/>
              </a:solidFill>
              <a:latin typeface="Canva Sans"/>
              <a:ea typeface="Canva Sans"/>
              <a:cs typeface="Canva Sans"/>
              <a:sym typeface="Canva Sans"/>
            </a:endParaRPr>
          </a:p>
          <a:p>
            <a:pPr algn="l">
              <a:lnSpc>
                <a:spcPts val="4899"/>
              </a:lnSpc>
              <a:spcBef>
                <a:spcPct val="0"/>
              </a:spcBef>
            </a:pPr>
            <a:r>
              <a:rPr lang="en-US" sz="2400" b="1" dirty="0">
                <a:solidFill>
                  <a:srgbClr val="FFFFFF"/>
                </a:solidFill>
                <a:latin typeface="Canva Sans Bold"/>
                <a:ea typeface="Canva Sans Bold"/>
                <a:cs typeface="Canva Sans Bold"/>
                <a:sym typeface="Canva Sans Bold"/>
              </a:rPr>
              <a:t>- Amira, Spiritual Health Practitioner</a:t>
            </a:r>
          </a:p>
        </p:txBody>
      </p:sp>
      <p:sp>
        <p:nvSpPr>
          <p:cNvPr id="5" name="TextBox 5"/>
          <p:cNvSpPr txBox="1"/>
          <p:nvPr/>
        </p:nvSpPr>
        <p:spPr>
          <a:xfrm>
            <a:off x="437377" y="771525"/>
            <a:ext cx="1248170" cy="2314356"/>
          </a:xfrm>
          <a:prstGeom prst="rect">
            <a:avLst/>
          </a:prstGeom>
        </p:spPr>
        <p:txBody>
          <a:bodyPr lIns="0" tIns="0" rIns="0" bIns="0" rtlCol="0" anchor="t">
            <a:spAutoFit/>
          </a:bodyPr>
          <a:lstStyle/>
          <a:p>
            <a:pPr algn="ctr">
              <a:lnSpc>
                <a:spcPts val="18912"/>
              </a:lnSpc>
              <a:spcBef>
                <a:spcPct val="0"/>
              </a:spcBef>
            </a:pPr>
            <a:r>
              <a:rPr lang="en-US" sz="13508" b="1">
                <a:solidFill>
                  <a:srgbClr val="FFFFFF"/>
                </a:solidFill>
                <a:latin typeface="Canva Sans Bold"/>
                <a:ea typeface="Canva Sans Bold"/>
                <a:cs typeface="Canva Sans Bold"/>
                <a:sym typeface="Canva Sans Bold"/>
              </a:rPr>
              <a:t>“</a:t>
            </a:r>
          </a:p>
        </p:txBody>
      </p:sp>
      <p:sp>
        <p:nvSpPr>
          <p:cNvPr id="6" name="TextBox 6"/>
          <p:cNvSpPr txBox="1"/>
          <p:nvPr/>
        </p:nvSpPr>
        <p:spPr>
          <a:xfrm rot="-10800000">
            <a:off x="7925377" y="3467100"/>
            <a:ext cx="1248170" cy="2314356"/>
          </a:xfrm>
          <a:prstGeom prst="rect">
            <a:avLst/>
          </a:prstGeom>
        </p:spPr>
        <p:txBody>
          <a:bodyPr lIns="0" tIns="0" rIns="0" bIns="0" rtlCol="0" anchor="t">
            <a:spAutoFit/>
          </a:bodyPr>
          <a:lstStyle/>
          <a:p>
            <a:pPr algn="ctr">
              <a:lnSpc>
                <a:spcPts val="18912"/>
              </a:lnSpc>
              <a:spcBef>
                <a:spcPct val="0"/>
              </a:spcBef>
            </a:pPr>
            <a:r>
              <a:rPr lang="en-US" sz="13508" b="1" dirty="0">
                <a:solidFill>
                  <a:srgbClr val="FFFFFF"/>
                </a:solidFill>
                <a:latin typeface="Canva Sans Bold"/>
                <a:ea typeface="Canva Sans Bold"/>
                <a:cs typeface="Canva Sans Bold"/>
                <a:sym typeface="Canva Sans Bold"/>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274320"/>
            <a:ext cx="19953625" cy="10835640"/>
          </a:xfrm>
          <a:custGeom>
            <a:avLst/>
            <a:gdLst/>
            <a:ahLst/>
            <a:cxnLst/>
            <a:rect l="l" t="t" r="r" b="b"/>
            <a:pathLst>
              <a:path w="19953625" h="10835640">
                <a:moveTo>
                  <a:pt x="0" y="0"/>
                </a:moveTo>
                <a:lnTo>
                  <a:pt x="19953625" y="0"/>
                </a:lnTo>
                <a:lnTo>
                  <a:pt x="19953625" y="10835640"/>
                </a:lnTo>
                <a:lnTo>
                  <a:pt x="0" y="10835640"/>
                </a:lnTo>
                <a:lnTo>
                  <a:pt x="0" y="0"/>
                </a:lnTo>
                <a:close/>
              </a:path>
            </a:pathLst>
          </a:custGeom>
          <a:blipFill>
            <a:blip r:embed="rId3"/>
            <a:stretch>
              <a:fillRect t="-4553" b="-4553"/>
            </a:stretch>
          </a:blipFill>
        </p:spPr>
        <p:txBody>
          <a:bodyPr/>
          <a:lstStyle/>
          <a:p>
            <a:endParaRPr lang="en-US"/>
          </a:p>
        </p:txBody>
      </p:sp>
      <p:sp>
        <p:nvSpPr>
          <p:cNvPr id="3" name="Freeform 3"/>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4"/>
            <a:stretch>
              <a:fillRect/>
            </a:stretch>
          </a:blipFill>
        </p:spPr>
        <p:txBody>
          <a:bodyPr/>
          <a:lstStyle/>
          <a:p>
            <a:endParaRPr lang="en-US"/>
          </a:p>
        </p:txBody>
      </p:sp>
      <p:sp>
        <p:nvSpPr>
          <p:cNvPr id="4" name="TextBox 4"/>
          <p:cNvSpPr txBox="1"/>
          <p:nvPr/>
        </p:nvSpPr>
        <p:spPr>
          <a:xfrm>
            <a:off x="1028700" y="962025"/>
            <a:ext cx="6906015" cy="596900"/>
          </a:xfrm>
          <a:prstGeom prst="rect">
            <a:avLst/>
          </a:prstGeom>
        </p:spPr>
        <p:txBody>
          <a:bodyPr lIns="0" tIns="0" rIns="0" bIns="0" rtlCol="0" anchor="t">
            <a:spAutoFit/>
          </a:bodyPr>
          <a:lstStyle/>
          <a:p>
            <a:pPr algn="l">
              <a:lnSpc>
                <a:spcPts val="4900"/>
              </a:lnSpc>
            </a:pPr>
            <a:r>
              <a:rPr lang="en-US" sz="3500" b="1" dirty="0">
                <a:solidFill>
                  <a:srgbClr val="000000"/>
                </a:solidFill>
                <a:latin typeface="Canva Sans Bold"/>
                <a:ea typeface="Canva Sans Bold"/>
                <a:cs typeface="Canva Sans Bold"/>
                <a:sym typeface="Canva Sans Bold"/>
              </a:rPr>
              <a:t>Title Here</a:t>
            </a:r>
          </a:p>
        </p:txBody>
      </p:sp>
      <p:sp>
        <p:nvSpPr>
          <p:cNvPr id="5" name="TextBox 5"/>
          <p:cNvSpPr txBox="1"/>
          <p:nvPr/>
        </p:nvSpPr>
        <p:spPr>
          <a:xfrm>
            <a:off x="1028700" y="1593450"/>
            <a:ext cx="7863856" cy="349250"/>
          </a:xfrm>
          <a:prstGeom prst="rect">
            <a:avLst/>
          </a:prstGeom>
        </p:spPr>
        <p:txBody>
          <a:bodyPr lIns="0" tIns="0" rIns="0" bIns="0" rtlCol="0" anchor="t">
            <a:spAutoFit/>
          </a:bodyPr>
          <a:lstStyle/>
          <a:p>
            <a:pPr algn="l">
              <a:lnSpc>
                <a:spcPts val="2800"/>
              </a:lnSpc>
            </a:pPr>
            <a:r>
              <a:rPr lang="en-US" sz="2000" b="1" dirty="0">
                <a:solidFill>
                  <a:srgbClr val="000000"/>
                </a:solidFill>
                <a:latin typeface="Canva Sans Bold"/>
                <a:ea typeface="Canva Sans Bold"/>
                <a:cs typeface="Canva Sans Bold"/>
                <a:sym typeface="Canva Sans Bold"/>
              </a:rPr>
              <a:t>Subtext here</a:t>
            </a:r>
          </a:p>
        </p:txBody>
      </p:sp>
      <p:sp>
        <p:nvSpPr>
          <p:cNvPr id="6" name="TextBox 6"/>
          <p:cNvSpPr txBox="1"/>
          <p:nvPr/>
        </p:nvSpPr>
        <p:spPr>
          <a:xfrm>
            <a:off x="1028700" y="2307692"/>
            <a:ext cx="9976813" cy="5657215"/>
          </a:xfrm>
          <a:prstGeom prst="rect">
            <a:avLst/>
          </a:prstGeom>
        </p:spPr>
        <p:txBody>
          <a:bodyPr lIns="0" tIns="0" rIns="0" bIns="0" rtlCol="0" anchor="t">
            <a:spAutoFit/>
          </a:bodyPr>
          <a:lstStyle/>
          <a:p>
            <a:pPr algn="l">
              <a:lnSpc>
                <a:spcPts val="2659"/>
              </a:lnSpc>
              <a:spcBef>
                <a:spcPct val="0"/>
              </a:spcBef>
            </a:pPr>
            <a:r>
              <a:rPr lang="en-US" sz="1899" dirty="0">
                <a:solidFill>
                  <a:srgbClr val="000000"/>
                </a:solidFill>
                <a:latin typeface="Canva Sans"/>
                <a:ea typeface="Canva Sans"/>
                <a:cs typeface="Canva Sans"/>
                <a:sym typeface="Canva Sans"/>
              </a:rPr>
              <a:t>Lorem ipsum dolor sit </a:t>
            </a:r>
            <a:r>
              <a:rPr lang="en-US" sz="1899" dirty="0" err="1">
                <a:solidFill>
                  <a:srgbClr val="000000"/>
                </a:solidFill>
                <a:latin typeface="Canva Sans"/>
                <a:ea typeface="Canva Sans"/>
                <a:cs typeface="Canva Sans"/>
                <a:sym typeface="Canva Sans"/>
              </a:rPr>
              <a:t>amet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consectetuer</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adipiscing</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elit</a:t>
            </a:r>
            <a:r>
              <a:rPr lang="en-US" sz="1899" dirty="0">
                <a:solidFill>
                  <a:srgbClr val="000000"/>
                </a:solidFill>
                <a:latin typeface="Canva Sans"/>
                <a:ea typeface="Canva Sans"/>
                <a:cs typeface="Canva Sans"/>
                <a:sym typeface="Canva Sans"/>
              </a:rPr>
              <a:t>. Aenean </a:t>
            </a:r>
            <a:r>
              <a:rPr lang="en-US" sz="1899" dirty="0" err="1">
                <a:solidFill>
                  <a:srgbClr val="000000"/>
                </a:solidFill>
                <a:latin typeface="Canva Sans"/>
                <a:ea typeface="Canva Sans"/>
                <a:cs typeface="Canva Sans"/>
                <a:sym typeface="Canva Sans"/>
              </a:rPr>
              <a:t>commodo</a:t>
            </a:r>
            <a:r>
              <a:rPr lang="en-US" sz="1899" dirty="0">
                <a:solidFill>
                  <a:srgbClr val="000000"/>
                </a:solidFill>
                <a:latin typeface="Canva Sans"/>
                <a:ea typeface="Canva Sans"/>
                <a:cs typeface="Canva Sans"/>
                <a:sym typeface="Canva Sans"/>
              </a:rPr>
              <a:t> ligula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dolor. Aenean </a:t>
            </a:r>
            <a:r>
              <a:rPr lang="en-US" sz="1899" dirty="0" err="1">
                <a:solidFill>
                  <a:srgbClr val="000000"/>
                </a:solidFill>
                <a:latin typeface="Canva Sans"/>
                <a:ea typeface="Canva Sans"/>
                <a:cs typeface="Canva Sans"/>
                <a:sym typeface="Canva Sans"/>
              </a:rPr>
              <a:t>massa</a:t>
            </a:r>
            <a:r>
              <a:rPr lang="en-US" sz="1899" dirty="0">
                <a:solidFill>
                  <a:srgbClr val="000000"/>
                </a:solidFill>
                <a:latin typeface="Canva Sans"/>
                <a:ea typeface="Canva Sans"/>
                <a:cs typeface="Canva Sans"/>
                <a:sym typeface="Canva Sans"/>
              </a:rPr>
              <a:t>. Cum sociis </a:t>
            </a:r>
            <a:r>
              <a:rPr lang="en-US" sz="1899" dirty="0" err="1">
                <a:solidFill>
                  <a:srgbClr val="000000"/>
                </a:solidFill>
                <a:latin typeface="Canva Sans"/>
                <a:ea typeface="Canva Sans"/>
                <a:cs typeface="Canva Sans"/>
                <a:sym typeface="Canva Sans"/>
              </a:rPr>
              <a:t>natoque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penatibus</a:t>
            </a:r>
            <a:r>
              <a:rPr lang="en-US" sz="1899" dirty="0">
                <a:solidFill>
                  <a:srgbClr val="000000"/>
                </a:solidFill>
                <a:latin typeface="Canva Sans"/>
                <a:ea typeface="Canva Sans"/>
                <a:cs typeface="Canva Sans"/>
                <a:sym typeface="Canva Sans"/>
              </a:rPr>
              <a:t> et </a:t>
            </a:r>
            <a:r>
              <a:rPr lang="en-US" sz="1899" dirty="0" err="1">
                <a:solidFill>
                  <a:srgbClr val="000000"/>
                </a:solidFill>
                <a:latin typeface="Canva Sans"/>
                <a:ea typeface="Canva Sans"/>
                <a:cs typeface="Canva Sans"/>
                <a:sym typeface="Canva Sans"/>
              </a:rPr>
              <a:t>magnis</a:t>
            </a:r>
            <a:r>
              <a:rPr lang="en-US" sz="1899" dirty="0">
                <a:solidFill>
                  <a:srgbClr val="000000"/>
                </a:solidFill>
                <a:latin typeface="Canva Sans"/>
                <a:ea typeface="Canva Sans"/>
                <a:cs typeface="Canva Sans"/>
                <a:sym typeface="Canva Sans"/>
              </a:rPr>
              <a:t> dis parturient </a:t>
            </a:r>
            <a:r>
              <a:rPr lang="en-US" sz="1899" dirty="0" err="1">
                <a:solidFill>
                  <a:srgbClr val="000000"/>
                </a:solidFill>
                <a:latin typeface="Canva Sans"/>
                <a:ea typeface="Canva Sans"/>
                <a:cs typeface="Canva Sans"/>
                <a:sym typeface="Canva Sans"/>
              </a:rPr>
              <a:t>montes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nascetur</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ridiculus</a:t>
            </a:r>
            <a:r>
              <a:rPr lang="en-US" sz="1899" dirty="0">
                <a:solidFill>
                  <a:srgbClr val="000000"/>
                </a:solidFill>
                <a:latin typeface="Canva Sans"/>
                <a:ea typeface="Canva Sans"/>
                <a:cs typeface="Canva Sans"/>
                <a:sym typeface="Canva Sans"/>
              </a:rPr>
              <a:t> mus. Donec </a:t>
            </a:r>
            <a:r>
              <a:rPr lang="en-US" sz="1899" dirty="0" err="1">
                <a:solidFill>
                  <a:srgbClr val="000000"/>
                </a:solidFill>
                <a:latin typeface="Canva Sans"/>
                <a:ea typeface="Canva Sans"/>
                <a:cs typeface="Canva Sans"/>
                <a:sym typeface="Canva Sans"/>
              </a:rPr>
              <a:t>quam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felis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ultricies</a:t>
            </a:r>
            <a:r>
              <a:rPr lang="en-US" sz="1899" dirty="0">
                <a:solidFill>
                  <a:srgbClr val="000000"/>
                </a:solidFill>
                <a:latin typeface="Canva Sans"/>
                <a:ea typeface="Canva Sans"/>
                <a:cs typeface="Canva Sans"/>
                <a:sym typeface="Canva Sans"/>
              </a:rPr>
              <a:t> nec, </a:t>
            </a:r>
            <a:r>
              <a:rPr lang="en-US" sz="1899" dirty="0" err="1">
                <a:solidFill>
                  <a:srgbClr val="000000"/>
                </a:solidFill>
                <a:latin typeface="Canva Sans"/>
                <a:ea typeface="Canva Sans"/>
                <a:cs typeface="Canva Sans"/>
                <a:sym typeface="Canva Sans"/>
              </a:rPr>
              <a:t>pellentesque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eu</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pretium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quis</a:t>
            </a:r>
            <a:r>
              <a:rPr lang="en-US" sz="1899" dirty="0">
                <a:solidFill>
                  <a:srgbClr val="000000"/>
                </a:solidFill>
                <a:latin typeface="Canva Sans"/>
                <a:ea typeface="Canva Sans"/>
                <a:cs typeface="Canva Sans"/>
                <a:sym typeface="Canva Sans"/>
              </a:rPr>
              <a:t>, sem. </a:t>
            </a:r>
            <a:r>
              <a:rPr lang="en-US" sz="1899" dirty="0" err="1">
                <a:solidFill>
                  <a:srgbClr val="000000"/>
                </a:solidFill>
                <a:latin typeface="Canva Sans"/>
                <a:ea typeface="Canva Sans"/>
                <a:cs typeface="Canva Sans"/>
                <a:sym typeface="Canva Sans"/>
              </a:rPr>
              <a:t>Nulla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consequat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massa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enim</a:t>
            </a:r>
            <a:r>
              <a:rPr lang="en-US" sz="1899" dirty="0">
                <a:solidFill>
                  <a:srgbClr val="000000"/>
                </a:solidFill>
                <a:latin typeface="Canva Sans"/>
                <a:ea typeface="Canva Sans"/>
                <a:cs typeface="Canva Sans"/>
                <a:sym typeface="Canva Sans"/>
              </a:rPr>
              <a:t>. Donec </a:t>
            </a:r>
            <a:r>
              <a:rPr lang="en-US" sz="1899" dirty="0" err="1">
                <a:solidFill>
                  <a:srgbClr val="000000"/>
                </a:solidFill>
                <a:latin typeface="Canva Sans"/>
                <a:ea typeface="Canva Sans"/>
                <a:cs typeface="Canva Sans"/>
                <a:sym typeface="Canva Sans"/>
              </a:rPr>
              <a:t>pede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justo</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fringilla</a:t>
            </a:r>
            <a:r>
              <a:rPr lang="en-US" sz="1899" dirty="0">
                <a:solidFill>
                  <a:srgbClr val="000000"/>
                </a:solidFill>
                <a:latin typeface="Canva Sans"/>
                <a:ea typeface="Canva Sans"/>
                <a:cs typeface="Canva Sans"/>
                <a:sym typeface="Canva Sans"/>
              </a:rPr>
              <a:t> vel, </a:t>
            </a:r>
            <a:r>
              <a:rPr lang="en-US" sz="1899" dirty="0" err="1">
                <a:solidFill>
                  <a:srgbClr val="000000"/>
                </a:solidFill>
                <a:latin typeface="Canva Sans"/>
                <a:ea typeface="Canva Sans"/>
                <a:cs typeface="Canva Sans"/>
                <a:sym typeface="Canva Sans"/>
              </a:rPr>
              <a:t>aliquet</a:t>
            </a:r>
            <a:r>
              <a:rPr lang="en-US" sz="1899" dirty="0">
                <a:solidFill>
                  <a:srgbClr val="000000"/>
                </a:solidFill>
                <a:latin typeface="Canva Sans"/>
                <a:ea typeface="Canva Sans"/>
                <a:cs typeface="Canva Sans"/>
                <a:sym typeface="Canva Sans"/>
              </a:rPr>
              <a:t> nec, </a:t>
            </a:r>
            <a:r>
              <a:rPr lang="en-US" sz="1899" dirty="0" err="1">
                <a:solidFill>
                  <a:srgbClr val="000000"/>
                </a:solidFill>
                <a:latin typeface="Canva Sans"/>
                <a:ea typeface="Canva Sans"/>
                <a:cs typeface="Canva Sans"/>
                <a:sym typeface="Canva Sans"/>
              </a:rPr>
              <a:t>vulputate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arcu</a:t>
            </a:r>
            <a:r>
              <a:rPr lang="en-US" sz="1899" dirty="0">
                <a:solidFill>
                  <a:srgbClr val="000000"/>
                </a:solidFill>
                <a:latin typeface="Canva Sans"/>
                <a:ea typeface="Canva Sans"/>
                <a:cs typeface="Canva Sans"/>
                <a:sym typeface="Canva Sans"/>
              </a:rPr>
              <a:t>. In </a:t>
            </a:r>
            <a:r>
              <a:rPr lang="en-US" sz="1899" dirty="0" err="1">
                <a:solidFill>
                  <a:srgbClr val="000000"/>
                </a:solidFill>
                <a:latin typeface="Canva Sans"/>
                <a:ea typeface="Canva Sans"/>
                <a:cs typeface="Canva Sans"/>
                <a:sym typeface="Canva Sans"/>
              </a:rPr>
              <a:t>enim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justo</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rhoncus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imperdiet</a:t>
            </a:r>
            <a:r>
              <a:rPr lang="en-US" sz="1899" dirty="0">
                <a:solidFill>
                  <a:srgbClr val="000000"/>
                </a:solidFill>
                <a:latin typeface="Canva Sans"/>
                <a:ea typeface="Canva Sans"/>
                <a:cs typeface="Canva Sans"/>
                <a:sym typeface="Canva Sans"/>
              </a:rPr>
              <a:t> a, </a:t>
            </a:r>
            <a:r>
              <a:rPr lang="en-US" sz="1899" dirty="0" err="1">
                <a:solidFill>
                  <a:srgbClr val="000000"/>
                </a:solidFill>
                <a:latin typeface="Canva Sans"/>
                <a:ea typeface="Canva Sans"/>
                <a:cs typeface="Canva Sans"/>
                <a:sym typeface="Canva Sans"/>
              </a:rPr>
              <a:t>venenatis</a:t>
            </a:r>
            <a:r>
              <a:rPr lang="en-US" sz="1899" dirty="0">
                <a:solidFill>
                  <a:srgbClr val="000000"/>
                </a:solidFill>
                <a:latin typeface="Canva Sans"/>
                <a:ea typeface="Canva Sans"/>
                <a:cs typeface="Canva Sans"/>
                <a:sym typeface="Canva Sans"/>
              </a:rPr>
              <a:t> vitae, </a:t>
            </a:r>
            <a:r>
              <a:rPr lang="en-US" sz="1899" dirty="0" err="1">
                <a:solidFill>
                  <a:srgbClr val="000000"/>
                </a:solidFill>
                <a:latin typeface="Canva Sans"/>
                <a:ea typeface="Canva Sans"/>
                <a:cs typeface="Canva Sans"/>
                <a:sym typeface="Canva Sans"/>
              </a:rPr>
              <a:t>justo</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Nullam</a:t>
            </a:r>
            <a:r>
              <a:rPr lang="en-US" sz="1899" dirty="0">
                <a:solidFill>
                  <a:srgbClr val="000000"/>
                </a:solidFill>
                <a:latin typeface="Canva Sans"/>
                <a:ea typeface="Canva Sans"/>
                <a:cs typeface="Canva Sans"/>
                <a:sym typeface="Canva Sans"/>
              </a:rPr>
              <a:t> dictum </a:t>
            </a:r>
            <a:r>
              <a:rPr lang="en-US" sz="1899" dirty="0" err="1">
                <a:solidFill>
                  <a:srgbClr val="000000"/>
                </a:solidFill>
                <a:latin typeface="Canva Sans"/>
                <a:ea typeface="Canva Sans"/>
                <a:cs typeface="Canva Sans"/>
                <a:sym typeface="Canva Sans"/>
              </a:rPr>
              <a:t>felis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eu</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pede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mollis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pretium</a:t>
            </a:r>
            <a:r>
              <a:rPr lang="en-US" sz="1899" dirty="0">
                <a:solidFill>
                  <a:srgbClr val="000000"/>
                </a:solidFill>
                <a:latin typeface="Canva Sans"/>
                <a:ea typeface="Canva Sans"/>
                <a:cs typeface="Canva Sans"/>
                <a:sym typeface="Canva Sans"/>
              </a:rPr>
              <a:t>. Integer </a:t>
            </a:r>
            <a:r>
              <a:rPr lang="en-US" sz="1899" dirty="0" err="1">
                <a:solidFill>
                  <a:srgbClr val="000000"/>
                </a:solidFill>
                <a:latin typeface="Canva Sans"/>
                <a:ea typeface="Canva Sans"/>
                <a:cs typeface="Canva Sans"/>
                <a:sym typeface="Canva Sans"/>
              </a:rPr>
              <a:t>tincidunt</a:t>
            </a:r>
            <a:r>
              <a:rPr lang="en-US" sz="1899" dirty="0">
                <a:solidFill>
                  <a:srgbClr val="000000"/>
                </a:solidFill>
                <a:latin typeface="Canva Sans"/>
                <a:ea typeface="Canva Sans"/>
                <a:cs typeface="Canva Sans"/>
                <a:sym typeface="Canva Sans"/>
              </a:rPr>
              <a:t>. Cras </a:t>
            </a:r>
            <a:r>
              <a:rPr lang="en-US" sz="1899" dirty="0" err="1">
                <a:solidFill>
                  <a:srgbClr val="000000"/>
                </a:solidFill>
                <a:latin typeface="Canva Sans"/>
                <a:ea typeface="Canva Sans"/>
                <a:cs typeface="Canva Sans"/>
                <a:sym typeface="Canva Sans"/>
              </a:rPr>
              <a:t>dapibus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Vivamus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elementum</a:t>
            </a:r>
            <a:r>
              <a:rPr lang="en-US" sz="1899" dirty="0">
                <a:solidFill>
                  <a:srgbClr val="000000"/>
                </a:solidFill>
                <a:latin typeface="Canva Sans"/>
                <a:ea typeface="Canva Sans"/>
                <a:cs typeface="Canva Sans"/>
                <a:sym typeface="Canva Sans"/>
              </a:rPr>
              <a:t> semper nisi. Aenean </a:t>
            </a:r>
            <a:r>
              <a:rPr lang="en-US" sz="1899" dirty="0" err="1">
                <a:solidFill>
                  <a:srgbClr val="000000"/>
                </a:solidFill>
                <a:latin typeface="Canva Sans"/>
                <a:ea typeface="Canva Sans"/>
                <a:cs typeface="Canva Sans"/>
                <a:sym typeface="Canva Sans"/>
              </a:rPr>
              <a:t>vulputate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eleifend</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tellus</a:t>
            </a:r>
            <a:r>
              <a:rPr lang="en-US" sz="1899" dirty="0">
                <a:solidFill>
                  <a:srgbClr val="000000"/>
                </a:solidFill>
                <a:latin typeface="Canva Sans"/>
                <a:ea typeface="Canva Sans"/>
                <a:cs typeface="Canva Sans"/>
                <a:sym typeface="Canva Sans"/>
              </a:rPr>
              <a:t>. Aenean </a:t>
            </a:r>
            <a:r>
              <a:rPr lang="en-US" sz="1899" dirty="0" err="1">
                <a:solidFill>
                  <a:srgbClr val="000000"/>
                </a:solidFill>
                <a:latin typeface="Canva Sans"/>
                <a:ea typeface="Canva Sans"/>
                <a:cs typeface="Canva Sans"/>
                <a:sym typeface="Canva Sans"/>
              </a:rPr>
              <a:t>leo</a:t>
            </a:r>
            <a:r>
              <a:rPr lang="en-US" sz="1899" dirty="0">
                <a:solidFill>
                  <a:srgbClr val="000000"/>
                </a:solidFill>
                <a:latin typeface="Canva Sans"/>
                <a:ea typeface="Canva Sans"/>
                <a:cs typeface="Canva Sans"/>
                <a:sym typeface="Canva Sans"/>
              </a:rPr>
              <a:t> ligula, </a:t>
            </a:r>
            <a:r>
              <a:rPr lang="en-US" sz="1899" dirty="0" err="1">
                <a:solidFill>
                  <a:srgbClr val="000000"/>
                </a:solidFill>
                <a:latin typeface="Canva Sans"/>
                <a:ea typeface="Canva Sans"/>
                <a:cs typeface="Canva Sans"/>
                <a:sym typeface="Canva Sans"/>
              </a:rPr>
              <a:t>porttitor</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eu</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consequat</a:t>
            </a:r>
            <a:r>
              <a:rPr lang="en-US" sz="1899" dirty="0">
                <a:solidFill>
                  <a:srgbClr val="000000"/>
                </a:solidFill>
                <a:latin typeface="Canva Sans"/>
                <a:ea typeface="Canva Sans"/>
                <a:cs typeface="Canva Sans"/>
                <a:sym typeface="Canva Sans"/>
              </a:rPr>
              <a:t> vitae, </a:t>
            </a:r>
            <a:r>
              <a:rPr lang="en-US" sz="1899" dirty="0" err="1">
                <a:solidFill>
                  <a:srgbClr val="000000"/>
                </a:solidFill>
                <a:latin typeface="Canva Sans"/>
                <a:ea typeface="Canva Sans"/>
                <a:cs typeface="Canva Sans"/>
                <a:sym typeface="Canva Sans"/>
              </a:rPr>
              <a:t>eleifend</a:t>
            </a:r>
            <a:r>
              <a:rPr lang="en-US" sz="1899" dirty="0">
                <a:solidFill>
                  <a:srgbClr val="000000"/>
                </a:solidFill>
                <a:latin typeface="Canva Sans"/>
                <a:ea typeface="Canva Sans"/>
                <a:cs typeface="Canva Sans"/>
                <a:sym typeface="Canva Sans"/>
              </a:rPr>
              <a:t> ac, </a:t>
            </a:r>
            <a:r>
              <a:rPr lang="en-US" sz="1899" dirty="0" err="1">
                <a:solidFill>
                  <a:srgbClr val="000000"/>
                </a:solidFill>
                <a:latin typeface="Canva Sans"/>
                <a:ea typeface="Canva Sans"/>
                <a:cs typeface="Canva Sans"/>
                <a:sym typeface="Canva Sans"/>
              </a:rPr>
              <a:t>enim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Aliquam</a:t>
            </a:r>
            <a:r>
              <a:rPr lang="en-US" sz="1899" dirty="0">
                <a:solidFill>
                  <a:srgbClr val="000000"/>
                </a:solidFill>
                <a:latin typeface="Canva Sans"/>
                <a:ea typeface="Canva Sans"/>
                <a:cs typeface="Canva Sans"/>
                <a:sym typeface="Canva Sans"/>
              </a:rPr>
              <a:t> lorem ante, </a:t>
            </a:r>
            <a:r>
              <a:rPr lang="en-US" sz="1899" dirty="0" err="1">
                <a:solidFill>
                  <a:srgbClr val="000000"/>
                </a:solidFill>
                <a:latin typeface="Canva Sans"/>
                <a:ea typeface="Canva Sans"/>
                <a:cs typeface="Canva Sans"/>
                <a:sym typeface="Canva Sans"/>
              </a:rPr>
              <a:t>dapibus</a:t>
            </a:r>
            <a:r>
              <a:rPr lang="en-US" sz="1899" dirty="0">
                <a:solidFill>
                  <a:srgbClr val="000000"/>
                </a:solidFill>
                <a:latin typeface="Canva Sans"/>
                <a:ea typeface="Canva Sans"/>
                <a:cs typeface="Canva Sans"/>
                <a:sym typeface="Canva Sans"/>
              </a:rPr>
              <a:t> in, </a:t>
            </a:r>
            <a:r>
              <a:rPr lang="en-US" sz="1899" dirty="0" err="1">
                <a:solidFill>
                  <a:srgbClr val="000000"/>
                </a:solidFill>
                <a:latin typeface="Canva Sans"/>
                <a:ea typeface="Canva Sans"/>
                <a:cs typeface="Canva Sans"/>
                <a:sym typeface="Canva Sans"/>
              </a:rPr>
              <a:t>viverra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feugiat</a:t>
            </a:r>
            <a:r>
              <a:rPr lang="en-US" sz="1899" dirty="0">
                <a:solidFill>
                  <a:srgbClr val="000000"/>
                </a:solidFill>
                <a:latin typeface="Canva Sans"/>
                <a:ea typeface="Canva Sans"/>
                <a:cs typeface="Canva Sans"/>
                <a:sym typeface="Canva Sans"/>
              </a:rPr>
              <a:t> a, </a:t>
            </a:r>
            <a:r>
              <a:rPr lang="en-US" sz="1899" dirty="0" err="1">
                <a:solidFill>
                  <a:srgbClr val="000000"/>
                </a:solidFill>
                <a:latin typeface="Canva Sans"/>
                <a:ea typeface="Canva Sans"/>
                <a:cs typeface="Canva Sans"/>
                <a:sym typeface="Canva Sans"/>
              </a:rPr>
              <a:t>tellus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Phasellus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viverra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nulla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metus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varius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laoreet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Quisque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rutrum</a:t>
            </a:r>
            <a:r>
              <a:rPr lang="en-US" sz="1899" dirty="0">
                <a:solidFill>
                  <a:srgbClr val="000000"/>
                </a:solidFill>
                <a:latin typeface="Canva Sans"/>
                <a:ea typeface="Canva Sans"/>
                <a:cs typeface="Canva Sans"/>
                <a:sym typeface="Canva Sans"/>
              </a:rPr>
              <a:t>. Aenean </a:t>
            </a:r>
            <a:r>
              <a:rPr lang="en-US" sz="1899" dirty="0" err="1">
                <a:solidFill>
                  <a:srgbClr val="000000"/>
                </a:solidFill>
                <a:latin typeface="Canva Sans"/>
                <a:ea typeface="Canva Sans"/>
                <a:cs typeface="Canva Sans"/>
                <a:sym typeface="Canva Sans"/>
              </a:rPr>
              <a:t>imperdiet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Etiam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ultricies</a:t>
            </a:r>
            <a:r>
              <a:rPr lang="en-US" sz="1899" dirty="0">
                <a:solidFill>
                  <a:srgbClr val="000000"/>
                </a:solidFill>
                <a:latin typeface="Canva Sans"/>
                <a:ea typeface="Canva Sans"/>
                <a:cs typeface="Canva Sans"/>
                <a:sym typeface="Canva Sans"/>
              </a:rPr>
              <a:t> nisi vel </a:t>
            </a:r>
            <a:r>
              <a:rPr lang="en-US" sz="1899" dirty="0" err="1">
                <a:solidFill>
                  <a:srgbClr val="000000"/>
                </a:solidFill>
                <a:latin typeface="Canva Sans"/>
                <a:ea typeface="Canva Sans"/>
                <a:cs typeface="Canva Sans"/>
                <a:sym typeface="Canva Sans"/>
              </a:rPr>
              <a:t>augue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Curabitur</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ullamcorper</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ultricies</a:t>
            </a:r>
            <a:r>
              <a:rPr lang="en-US" sz="1899" dirty="0">
                <a:solidFill>
                  <a:srgbClr val="000000"/>
                </a:solidFill>
                <a:latin typeface="Canva Sans"/>
                <a:ea typeface="Canva Sans"/>
                <a:cs typeface="Canva Sans"/>
                <a:sym typeface="Canva Sans"/>
              </a:rPr>
              <a:t> nisi. Nam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dui. </a:t>
            </a:r>
            <a:r>
              <a:rPr lang="en-US" sz="1899" dirty="0" err="1">
                <a:solidFill>
                  <a:srgbClr val="000000"/>
                </a:solidFill>
                <a:latin typeface="Canva Sans"/>
                <a:ea typeface="Canva Sans"/>
                <a:cs typeface="Canva Sans"/>
                <a:sym typeface="Canva Sans"/>
              </a:rPr>
              <a:t>Etiam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rhoncus</a:t>
            </a:r>
            <a:r>
              <a:rPr lang="en-US" sz="1899" dirty="0">
                <a:solidFill>
                  <a:srgbClr val="000000"/>
                </a:solidFill>
                <a:latin typeface="Canva Sans"/>
                <a:ea typeface="Canva Sans"/>
                <a:cs typeface="Canva Sans"/>
                <a:sym typeface="Canva Sans"/>
              </a:rPr>
              <a:t>. Maecenas tempus, </a:t>
            </a:r>
            <a:r>
              <a:rPr lang="en-US" sz="1899" dirty="0" err="1">
                <a:solidFill>
                  <a:srgbClr val="000000"/>
                </a:solidFill>
                <a:latin typeface="Canva Sans"/>
                <a:ea typeface="Canva Sans"/>
                <a:cs typeface="Canva Sans"/>
                <a:sym typeface="Canva Sans"/>
              </a:rPr>
              <a:t>tellus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condimentum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rhoncus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sem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quam</a:t>
            </a:r>
            <a:r>
              <a:rPr lang="en-US" sz="1899" dirty="0">
                <a:solidFill>
                  <a:srgbClr val="000000"/>
                </a:solidFill>
                <a:latin typeface="Canva Sans"/>
                <a:ea typeface="Canva Sans"/>
                <a:cs typeface="Canva Sans"/>
                <a:sym typeface="Canva Sans"/>
              </a:rPr>
              <a:t> semper libero, sit </a:t>
            </a:r>
            <a:r>
              <a:rPr lang="en-US" sz="1899" dirty="0" err="1">
                <a:solidFill>
                  <a:srgbClr val="000000"/>
                </a:solidFill>
                <a:latin typeface="Canva Sans"/>
                <a:ea typeface="Canva Sans"/>
                <a:cs typeface="Canva Sans"/>
                <a:sym typeface="Canva Sans"/>
              </a:rPr>
              <a:t>amet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adipiscing</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sem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neque</a:t>
            </a:r>
            <a:r>
              <a:rPr lang="en-US" sz="1899" dirty="0">
                <a:solidFill>
                  <a:srgbClr val="000000"/>
                </a:solidFill>
                <a:latin typeface="Canva Sans"/>
                <a:ea typeface="Canva Sans"/>
                <a:cs typeface="Canva Sans"/>
                <a:sym typeface="Canva Sans"/>
              </a:rPr>
              <a:t> sed ipsum. Nam </a:t>
            </a:r>
            <a:r>
              <a:rPr lang="en-US" sz="1899" dirty="0" err="1">
                <a:solidFill>
                  <a:srgbClr val="000000"/>
                </a:solidFill>
                <a:latin typeface="Canva Sans"/>
                <a:ea typeface="Canva Sans"/>
                <a:cs typeface="Canva Sans"/>
                <a:sym typeface="Canva Sans"/>
              </a:rPr>
              <a:t>quam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nunc</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blandit</a:t>
            </a:r>
            <a:r>
              <a:rPr lang="en-US" sz="1899" dirty="0">
                <a:solidFill>
                  <a:srgbClr val="000000"/>
                </a:solidFill>
                <a:latin typeface="Canva Sans"/>
                <a:ea typeface="Canva Sans"/>
                <a:cs typeface="Canva Sans"/>
                <a:sym typeface="Canva Sans"/>
              </a:rPr>
              <a:t> vel, </a:t>
            </a:r>
            <a:r>
              <a:rPr lang="en-US" sz="1899" dirty="0" err="1">
                <a:solidFill>
                  <a:srgbClr val="000000"/>
                </a:solidFill>
                <a:latin typeface="Canva Sans"/>
                <a:ea typeface="Canva Sans"/>
                <a:cs typeface="Canva Sans"/>
                <a:sym typeface="Canva Sans"/>
              </a:rPr>
              <a:t>luctus</a:t>
            </a:r>
            <a:r>
              <a:rPr lang="en-US" sz="1899" dirty="0">
                <a:solidFill>
                  <a:srgbClr val="000000"/>
                </a:solidFill>
                <a:latin typeface="Canva Sans"/>
                <a:ea typeface="Canva Sans"/>
                <a:cs typeface="Canva Sans"/>
                <a:sym typeface="Canva Sans"/>
              </a:rPr>
              <a:t> pulvinar, </a:t>
            </a:r>
            <a:r>
              <a:rPr lang="en-US" sz="1899" dirty="0" err="1">
                <a:solidFill>
                  <a:srgbClr val="000000"/>
                </a:solidFill>
                <a:latin typeface="Canva Sans"/>
                <a:ea typeface="Canva Sans"/>
                <a:cs typeface="Canva Sans"/>
                <a:sym typeface="Canva Sans"/>
              </a:rPr>
              <a:t>hendrerit</a:t>
            </a:r>
            <a:r>
              <a:rPr lang="en-US" sz="1899" dirty="0">
                <a:solidFill>
                  <a:srgbClr val="000000"/>
                </a:solidFill>
                <a:latin typeface="Canva Sans"/>
                <a:ea typeface="Canva Sans"/>
                <a:cs typeface="Canva Sans"/>
                <a:sym typeface="Canva Sans"/>
              </a:rPr>
              <a:t> id, lorem. Maecenas nec </a:t>
            </a:r>
            <a:r>
              <a:rPr lang="en-US" sz="1899" dirty="0" err="1">
                <a:solidFill>
                  <a:srgbClr val="000000"/>
                </a:solidFill>
                <a:latin typeface="Canva Sans"/>
                <a:ea typeface="Canva Sans"/>
                <a:cs typeface="Canva Sans"/>
                <a:sym typeface="Canva Sans"/>
              </a:rPr>
              <a:t>odio</a:t>
            </a:r>
            <a:r>
              <a:rPr lang="en-US" sz="1899" dirty="0">
                <a:solidFill>
                  <a:srgbClr val="000000"/>
                </a:solidFill>
                <a:latin typeface="Canva Sans"/>
                <a:ea typeface="Canva Sans"/>
                <a:cs typeface="Canva Sans"/>
                <a:sym typeface="Canva Sans"/>
              </a:rPr>
              <a:t> et ante </a:t>
            </a:r>
            <a:r>
              <a:rPr lang="en-US" sz="1899" dirty="0" err="1">
                <a:solidFill>
                  <a:srgbClr val="000000"/>
                </a:solidFill>
                <a:latin typeface="Canva Sans"/>
                <a:ea typeface="Canva Sans"/>
                <a:cs typeface="Canva Sans"/>
                <a:sym typeface="Canva Sans"/>
              </a:rPr>
              <a:t>tincidunt</a:t>
            </a:r>
            <a:r>
              <a:rPr lang="en-US" sz="1899" dirty="0">
                <a:solidFill>
                  <a:srgbClr val="000000"/>
                </a:solidFill>
                <a:latin typeface="Canva Sans"/>
                <a:ea typeface="Canva Sans"/>
                <a:cs typeface="Canva Sans"/>
                <a:sym typeface="Canva Sans"/>
              </a:rPr>
              <a:t> tempus. Donec vitae </a:t>
            </a:r>
            <a:r>
              <a:rPr lang="en-US" sz="1899" dirty="0" err="1">
                <a:solidFill>
                  <a:srgbClr val="000000"/>
                </a:solidFill>
                <a:latin typeface="Canva Sans"/>
                <a:ea typeface="Canva Sans"/>
                <a:cs typeface="Canva Sans"/>
                <a:sym typeface="Canva Sans"/>
              </a:rPr>
              <a:t>sapien</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ut</a:t>
            </a:r>
            <a:r>
              <a:rPr lang="en-US" sz="1899" dirty="0">
                <a:solidFill>
                  <a:srgbClr val="000000"/>
                </a:solidFill>
                <a:latin typeface="Canva Sans"/>
                <a:ea typeface="Canva Sans"/>
                <a:cs typeface="Canva Sans"/>
                <a:sym typeface="Canva Sans"/>
              </a:rPr>
              <a:t> libero </a:t>
            </a:r>
            <a:r>
              <a:rPr lang="en-US" sz="1899" dirty="0" err="1">
                <a:solidFill>
                  <a:srgbClr val="000000"/>
                </a:solidFill>
                <a:latin typeface="Canva Sans"/>
                <a:ea typeface="Canva Sans"/>
                <a:cs typeface="Canva Sans"/>
                <a:sym typeface="Canva Sans"/>
              </a:rPr>
              <a:t>venenatis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faucibus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Nullam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quis</a:t>
            </a:r>
            <a:r>
              <a:rPr lang="en-US" sz="1899" dirty="0">
                <a:solidFill>
                  <a:srgbClr val="000000"/>
                </a:solidFill>
                <a:latin typeface="Canva Sans"/>
                <a:ea typeface="Canva Sans"/>
                <a:cs typeface="Canva Sans"/>
                <a:sym typeface="Canva Sans"/>
              </a:rPr>
              <a:t> ante. </a:t>
            </a:r>
            <a:r>
              <a:rPr lang="en-US" sz="1899" dirty="0" err="1">
                <a:solidFill>
                  <a:srgbClr val="000000"/>
                </a:solidFill>
                <a:latin typeface="Canva Sans"/>
                <a:ea typeface="Canva Sans"/>
                <a:cs typeface="Canva Sans"/>
                <a:sym typeface="Canva Sans"/>
              </a:rPr>
              <a:t>Etiam</a:t>
            </a:r>
            <a:r>
              <a:rPr lang="en-US" sz="1899" dirty="0">
                <a:solidFill>
                  <a:srgbClr val="000000"/>
                </a:solidFill>
                <a:latin typeface="Canva Sans"/>
                <a:ea typeface="Canva Sans"/>
                <a:cs typeface="Canva Sans"/>
                <a:sym typeface="Canva Sans"/>
              </a:rPr>
              <a:t> sit </a:t>
            </a:r>
            <a:r>
              <a:rPr lang="en-US" sz="1899" dirty="0" err="1">
                <a:solidFill>
                  <a:srgbClr val="000000"/>
                </a:solidFill>
                <a:latin typeface="Canva Sans"/>
                <a:ea typeface="Canva Sans"/>
                <a:cs typeface="Canva Sans"/>
                <a:sym typeface="Canva Sans"/>
              </a:rPr>
              <a:t>amet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orci</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eros </a:t>
            </a:r>
            <a:r>
              <a:rPr lang="en-US" sz="1899" dirty="0" err="1">
                <a:solidFill>
                  <a:srgbClr val="000000"/>
                </a:solidFill>
                <a:latin typeface="Canva Sans"/>
                <a:ea typeface="Canva Sans"/>
                <a:cs typeface="Canva Sans"/>
                <a:sym typeface="Canva Sans"/>
              </a:rPr>
              <a:t>faucibus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tincidunt</a:t>
            </a:r>
            <a:r>
              <a:rPr lang="en-US" sz="1899" dirty="0">
                <a:solidFill>
                  <a:srgbClr val="000000"/>
                </a:solidFill>
                <a:latin typeface="Canva Sans"/>
                <a:ea typeface="Canva Sans"/>
                <a:cs typeface="Canva Sans"/>
                <a:sym typeface="Canva Sans"/>
              </a:rPr>
              <a:t>. Duis </a:t>
            </a:r>
            <a:r>
              <a:rPr lang="en-US" sz="1899" dirty="0" err="1">
                <a:solidFill>
                  <a:srgbClr val="000000"/>
                </a:solidFill>
                <a:latin typeface="Canva Sans"/>
                <a:ea typeface="Canva Sans"/>
                <a:cs typeface="Canva Sans"/>
                <a:sym typeface="Canva Sans"/>
              </a:rPr>
              <a:t>leo</a:t>
            </a:r>
            <a:r>
              <a:rPr lang="en-US" sz="1899" dirty="0">
                <a:solidFill>
                  <a:srgbClr val="000000"/>
                </a:solidFill>
                <a:latin typeface="Canva Sans"/>
                <a:ea typeface="Canva Sans"/>
                <a:cs typeface="Canva Sans"/>
                <a:sym typeface="Canva Sans"/>
              </a:rPr>
              <a:t>. Sed </a:t>
            </a:r>
            <a:r>
              <a:rPr lang="en-US" sz="1899" dirty="0" err="1">
                <a:solidFill>
                  <a:srgbClr val="000000"/>
                </a:solidFill>
                <a:latin typeface="Canva Sans"/>
                <a:ea typeface="Canva Sans"/>
                <a:cs typeface="Canva Sans"/>
                <a:sym typeface="Canva Sans"/>
              </a:rPr>
              <a:t>fringilla</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mauris</a:t>
            </a:r>
            <a:r>
              <a:rPr lang="en-US" sz="1899" dirty="0">
                <a:solidFill>
                  <a:srgbClr val="000000"/>
                </a:solidFill>
                <a:latin typeface="Canva Sans"/>
                <a:ea typeface="Canva Sans"/>
                <a:cs typeface="Canva Sans"/>
                <a:sym typeface="Canva Sans"/>
              </a:rPr>
              <a:t> sit </a:t>
            </a:r>
            <a:r>
              <a:rPr lang="en-US" sz="1899" dirty="0" err="1">
                <a:solidFill>
                  <a:srgbClr val="000000"/>
                </a:solidFill>
                <a:latin typeface="Canva Sans"/>
                <a:ea typeface="Canva Sans"/>
                <a:cs typeface="Canva Sans"/>
                <a:sym typeface="Canva Sans"/>
              </a:rPr>
              <a:t>amet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nibh</a:t>
            </a:r>
            <a:r>
              <a:rPr lang="en-US" sz="1899" dirty="0">
                <a:solidFill>
                  <a:srgbClr val="000000"/>
                </a:solidFill>
                <a:latin typeface="Canva Sans"/>
                <a:ea typeface="Canva Sans"/>
                <a:cs typeface="Canva Sans"/>
                <a:sym typeface="Canva Sans"/>
              </a:rPr>
              <a:t>. Donec </a:t>
            </a:r>
            <a:r>
              <a:rPr lang="en-US" sz="1899" dirty="0" err="1">
                <a:solidFill>
                  <a:srgbClr val="000000"/>
                </a:solidFill>
                <a:latin typeface="Canva Sans"/>
                <a:ea typeface="Canva Sans"/>
                <a:cs typeface="Canva Sans"/>
                <a:sym typeface="Canva Sans"/>
              </a:rPr>
              <a:t>sodales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sagittis</a:t>
            </a:r>
            <a:r>
              <a:rPr lang="en-US" sz="1899" dirty="0">
                <a:solidFill>
                  <a:srgbClr val="000000"/>
                </a:solidFill>
                <a:latin typeface="Canva Sans"/>
                <a:ea typeface="Canva Sans"/>
                <a:cs typeface="Canva Sans"/>
                <a:sym typeface="Canva Sans"/>
              </a:rPr>
              <a:t> magna. Sed </a:t>
            </a:r>
            <a:r>
              <a:rPr lang="en-US" sz="1899" dirty="0" err="1">
                <a:solidFill>
                  <a:srgbClr val="000000"/>
                </a:solidFill>
                <a:latin typeface="Canva Sans"/>
                <a:ea typeface="Canva Sans"/>
                <a:cs typeface="Canva Sans"/>
                <a:sym typeface="Canva Sans"/>
              </a:rPr>
              <a:t>consequat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leo</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eget</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bibendum</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sodales</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augue</a:t>
            </a:r>
            <a:r>
              <a:rPr lang="en-US" sz="1899" dirty="0">
                <a:solidFill>
                  <a:srgbClr val="000000"/>
                </a:solidFill>
                <a:latin typeface="Canva Sans"/>
                <a:ea typeface="Canva Sans"/>
                <a:cs typeface="Canva Sans"/>
                <a:sym typeface="Canva Sans"/>
              </a:rPr>
              <a:t> </a:t>
            </a:r>
            <a:r>
              <a:rPr lang="en-US" sz="1899" dirty="0" err="1">
                <a:solidFill>
                  <a:srgbClr val="000000"/>
                </a:solidFill>
                <a:latin typeface="Canva Sans"/>
                <a:ea typeface="Canva Sans"/>
                <a:cs typeface="Canva Sans"/>
                <a:sym typeface="Canva Sans"/>
              </a:rPr>
              <a:t>velit</a:t>
            </a:r>
            <a:r>
              <a:rPr lang="en-US" sz="1899" dirty="0">
                <a:solidFill>
                  <a:srgbClr val="000000"/>
                </a:solidFill>
                <a:latin typeface="Canva Sans"/>
                <a:ea typeface="Canva Sans"/>
                <a:cs typeface="Canva Sans"/>
                <a:sym typeface="Canva Sans"/>
              </a:rPr>
              <a:t> cursus </a:t>
            </a:r>
            <a:r>
              <a:rPr lang="en-US" sz="1899" dirty="0" err="1">
                <a:solidFill>
                  <a:srgbClr val="000000"/>
                </a:solidFill>
                <a:latin typeface="Canva Sans"/>
                <a:ea typeface="Canva Sans"/>
                <a:cs typeface="Canva Sans"/>
                <a:sym typeface="Canva Sans"/>
              </a:rPr>
              <a:t>nunc</a:t>
            </a:r>
            <a:r>
              <a:rPr lang="en-US" sz="1899" dirty="0">
                <a:solidFill>
                  <a:srgbClr val="000000"/>
                </a:solidFill>
                <a:latin typeface="Canva Sans"/>
                <a:ea typeface="Canva Sans"/>
                <a:cs typeface="Canva Sans"/>
                <a:sym typeface="Canva Sans"/>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rot="-10800000">
            <a:off x="-1809214" y="-274320"/>
            <a:ext cx="20097214" cy="10835640"/>
          </a:xfrm>
          <a:custGeom>
            <a:avLst/>
            <a:gdLst/>
            <a:ahLst/>
            <a:cxnLst/>
            <a:rect l="l" t="t" r="r" b="b"/>
            <a:pathLst>
              <a:path w="20097214" h="10835640">
                <a:moveTo>
                  <a:pt x="0" y="0"/>
                </a:moveTo>
                <a:lnTo>
                  <a:pt x="20097214" y="0"/>
                </a:lnTo>
                <a:lnTo>
                  <a:pt x="20097214" y="10835640"/>
                </a:lnTo>
                <a:lnTo>
                  <a:pt x="0" y="10835640"/>
                </a:lnTo>
                <a:lnTo>
                  <a:pt x="0" y="0"/>
                </a:lnTo>
                <a:close/>
              </a:path>
            </a:pathLst>
          </a:custGeom>
          <a:blipFill>
            <a:blip r:embed="rId3"/>
            <a:stretch>
              <a:fillRect t="-4946" b="-4946"/>
            </a:stretch>
          </a:blipFill>
        </p:spPr>
        <p:txBody>
          <a:bodyPr/>
          <a:lstStyle/>
          <a:p>
            <a:endParaRPr lang="en-US"/>
          </a:p>
        </p:txBody>
      </p:sp>
      <p:sp>
        <p:nvSpPr>
          <p:cNvPr id="3" name="Freeform 3"/>
          <p:cNvSpPr/>
          <p:nvPr/>
        </p:nvSpPr>
        <p:spPr>
          <a:xfrm>
            <a:off x="12335815" y="8420966"/>
            <a:ext cx="4923485" cy="1187522"/>
          </a:xfrm>
          <a:custGeom>
            <a:avLst/>
            <a:gdLst/>
            <a:ahLst/>
            <a:cxnLst/>
            <a:rect l="l" t="t" r="r" b="b"/>
            <a:pathLst>
              <a:path w="4923485" h="1187522">
                <a:moveTo>
                  <a:pt x="0" y="0"/>
                </a:moveTo>
                <a:lnTo>
                  <a:pt x="4923485" y="0"/>
                </a:lnTo>
                <a:lnTo>
                  <a:pt x="4923485" y="1187522"/>
                </a:lnTo>
                <a:lnTo>
                  <a:pt x="0" y="1187522"/>
                </a:lnTo>
                <a:lnTo>
                  <a:pt x="0" y="0"/>
                </a:lnTo>
                <a:close/>
              </a:path>
            </a:pathLst>
          </a:custGeom>
          <a:blipFill>
            <a:blip r:embed="rId4"/>
            <a:stretch>
              <a:fillRect/>
            </a:stretch>
          </a:blipFill>
        </p:spPr>
        <p:txBody>
          <a:bodyPr/>
          <a:lstStyle/>
          <a:p>
            <a:endParaRPr lang="en-US"/>
          </a:p>
        </p:txBody>
      </p:sp>
      <p:sp>
        <p:nvSpPr>
          <p:cNvPr id="4" name="TextBox 4"/>
          <p:cNvSpPr txBox="1"/>
          <p:nvPr/>
        </p:nvSpPr>
        <p:spPr>
          <a:xfrm>
            <a:off x="10353285" y="962025"/>
            <a:ext cx="6906015" cy="596900"/>
          </a:xfrm>
          <a:prstGeom prst="rect">
            <a:avLst/>
          </a:prstGeom>
        </p:spPr>
        <p:txBody>
          <a:bodyPr lIns="0" tIns="0" rIns="0" bIns="0" rtlCol="0" anchor="t">
            <a:spAutoFit/>
          </a:bodyPr>
          <a:lstStyle/>
          <a:p>
            <a:pPr algn="r">
              <a:lnSpc>
                <a:spcPts val="4900"/>
              </a:lnSpc>
            </a:pPr>
            <a:r>
              <a:rPr lang="en-US" sz="3500" b="1">
                <a:solidFill>
                  <a:srgbClr val="000000"/>
                </a:solidFill>
                <a:latin typeface="Canva Sans Bold"/>
                <a:ea typeface="Canva Sans Bold"/>
                <a:cs typeface="Canva Sans Bold"/>
                <a:sym typeface="Canva Sans Bold"/>
              </a:rPr>
              <a:t>Title Here</a:t>
            </a:r>
          </a:p>
        </p:txBody>
      </p:sp>
      <p:sp>
        <p:nvSpPr>
          <p:cNvPr id="5" name="TextBox 5"/>
          <p:cNvSpPr txBox="1"/>
          <p:nvPr/>
        </p:nvSpPr>
        <p:spPr>
          <a:xfrm>
            <a:off x="9395444" y="1593450"/>
            <a:ext cx="7863856" cy="349250"/>
          </a:xfrm>
          <a:prstGeom prst="rect">
            <a:avLst/>
          </a:prstGeom>
        </p:spPr>
        <p:txBody>
          <a:bodyPr lIns="0" tIns="0" rIns="0" bIns="0" rtlCol="0" anchor="t">
            <a:spAutoFit/>
          </a:bodyPr>
          <a:lstStyle/>
          <a:p>
            <a:pPr algn="r">
              <a:lnSpc>
                <a:spcPts val="2800"/>
              </a:lnSpc>
            </a:pPr>
            <a:r>
              <a:rPr lang="en-US" sz="2000" b="1">
                <a:solidFill>
                  <a:srgbClr val="000000"/>
                </a:solidFill>
                <a:latin typeface="Canva Sans Bold"/>
                <a:ea typeface="Canva Sans Bold"/>
                <a:cs typeface="Canva Sans Bold"/>
                <a:sym typeface="Canva Sans Bold"/>
              </a:rPr>
              <a:t>Subtext here</a:t>
            </a:r>
          </a:p>
        </p:txBody>
      </p:sp>
      <p:sp>
        <p:nvSpPr>
          <p:cNvPr id="6" name="TextBox 6"/>
          <p:cNvSpPr txBox="1"/>
          <p:nvPr/>
        </p:nvSpPr>
        <p:spPr>
          <a:xfrm>
            <a:off x="7282487" y="2335126"/>
            <a:ext cx="9976813" cy="5657215"/>
          </a:xfrm>
          <a:prstGeom prst="rect">
            <a:avLst/>
          </a:prstGeom>
        </p:spPr>
        <p:txBody>
          <a:bodyPr lIns="0" tIns="0" rIns="0" bIns="0" rtlCol="0" anchor="t">
            <a:spAutoFit/>
          </a:bodyPr>
          <a:lstStyle/>
          <a:p>
            <a:pPr algn="r">
              <a:lnSpc>
                <a:spcPts val="2659"/>
              </a:lnSpc>
              <a:spcBef>
                <a:spcPct val="0"/>
              </a:spcBef>
            </a:pPr>
            <a:r>
              <a:rPr lang="en-US" sz="1899">
                <a:solidFill>
                  <a:srgbClr val="000000"/>
                </a:solidFill>
                <a:latin typeface="Canva Sans"/>
                <a:ea typeface="Canva Sans"/>
                <a:cs typeface="Canva Sans"/>
                <a:sym typeface="Canva Sans"/>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 nisi vel augue. Curabitur ullamcorper ultricies nisi. Nam eget dui. Etiam rhoncus. Maecenas tempus, tellus eget condimentum rhoncus, sem quam semper libero, sit amet adipiscing sem neque sed ipsum. Nam quam nunc, blandit vel, luctus pulvinar, hendrerit id, lorem. Maecenas nec odio et ante tincidunt tempus. Donec vitae sapien ut libero venenatis faucibus. Nullam quis ante. Etiam sit amet orci eget eros faucibus tincidunt. Duis leo. Sed fringilla mauris sit amet nibh. Donec sodales sagittis magna. Sed consequat, leo eget bibendum sodales, augue velit cursus nunc,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274320"/>
            <a:ext cx="18288000" cy="10835640"/>
          </a:xfrm>
          <a:custGeom>
            <a:avLst/>
            <a:gdLst/>
            <a:ahLst/>
            <a:cxnLst/>
            <a:rect l="l" t="t" r="r" b="b"/>
            <a:pathLst>
              <a:path w="18288000" h="10835640">
                <a:moveTo>
                  <a:pt x="0" y="0"/>
                </a:moveTo>
                <a:lnTo>
                  <a:pt x="18288000" y="0"/>
                </a:lnTo>
                <a:lnTo>
                  <a:pt x="18288000" y="10835640"/>
                </a:lnTo>
                <a:lnTo>
                  <a:pt x="0" y="10835640"/>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6380223" y="4373562"/>
            <a:ext cx="5527551" cy="1539875"/>
          </a:xfrm>
          <a:prstGeom prst="rect">
            <a:avLst/>
          </a:prstGeom>
        </p:spPr>
        <p:txBody>
          <a:bodyPr wrap="square" lIns="0" tIns="0" rIns="0" bIns="0" rtlCol="0" anchor="t">
            <a:spAutoFit/>
          </a:bodyPr>
          <a:lstStyle/>
          <a:p>
            <a:pPr algn="ctr">
              <a:lnSpc>
                <a:spcPts val="6099"/>
              </a:lnSpc>
            </a:pPr>
            <a:r>
              <a:rPr lang="en-US" sz="4999" b="1" dirty="0">
                <a:solidFill>
                  <a:srgbClr val="194080"/>
                </a:solidFill>
                <a:latin typeface="Canva Sans Bold"/>
                <a:ea typeface="Canva Sans Bold"/>
                <a:cs typeface="Canva Sans Bold"/>
                <a:sym typeface="Canva Sans Bold"/>
              </a:rPr>
              <a:t>Find out more at</a:t>
            </a:r>
          </a:p>
          <a:p>
            <a:pPr algn="ctr">
              <a:lnSpc>
                <a:spcPts val="6099"/>
              </a:lnSpc>
            </a:pPr>
            <a:r>
              <a:rPr lang="en-US" sz="4999" b="1" dirty="0" err="1">
                <a:solidFill>
                  <a:srgbClr val="194080"/>
                </a:solidFill>
                <a:latin typeface="Canva Sans Bold"/>
                <a:ea typeface="Canva Sans Bold"/>
                <a:cs typeface="Canva Sans Bold"/>
                <a:sym typeface="Canva Sans Bold"/>
              </a:rPr>
              <a:t>spiritualcare.ca</a:t>
            </a:r>
            <a:endParaRPr lang="en-US" sz="4999" b="1" dirty="0">
              <a:solidFill>
                <a:srgbClr val="194080"/>
              </a:solidFill>
              <a:latin typeface="Canva Sans Bold"/>
              <a:ea typeface="Canva Sans Bold"/>
              <a:cs typeface="Canva Sans Bold"/>
              <a:sym typeface="Canva Sans Bold"/>
            </a:endParaRPr>
          </a:p>
        </p:txBody>
      </p:sp>
      <p:sp>
        <p:nvSpPr>
          <p:cNvPr id="4" name="Freeform 4"/>
          <p:cNvSpPr/>
          <p:nvPr/>
        </p:nvSpPr>
        <p:spPr>
          <a:xfrm>
            <a:off x="6682257" y="3042322"/>
            <a:ext cx="4923485" cy="1187522"/>
          </a:xfrm>
          <a:custGeom>
            <a:avLst/>
            <a:gdLst/>
            <a:ahLst/>
            <a:cxnLst/>
            <a:rect l="l" t="t" r="r" b="b"/>
            <a:pathLst>
              <a:path w="4923485" h="1187522">
                <a:moveTo>
                  <a:pt x="0" y="0"/>
                </a:moveTo>
                <a:lnTo>
                  <a:pt x="4923486" y="0"/>
                </a:lnTo>
                <a:lnTo>
                  <a:pt x="4923486" y="1187522"/>
                </a:lnTo>
                <a:lnTo>
                  <a:pt x="0" y="1187522"/>
                </a:lnTo>
                <a:lnTo>
                  <a:pt x="0" y="0"/>
                </a:lnTo>
                <a:close/>
              </a:path>
            </a:pathLst>
          </a:custGeom>
          <a:blipFill>
            <a:blip r:embed="rId3"/>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TotalTime>
  <Words>825</Words>
  <Application>Microsoft Macintosh PowerPoint</Application>
  <PresentationFormat>Custom</PresentationFormat>
  <Paragraphs>35</Paragraphs>
  <Slides>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Calibri</vt:lpstr>
      <vt:lpstr>Canva Sans Bold</vt:lpstr>
      <vt:lpstr>Canva Sans</vt:lpstr>
      <vt:lpstr>Canva Sans Medium</vt:lpstr>
      <vt:lpstr>Aptos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SHAW Campaign Powerpoint ToolKit</dc:title>
  <cp:lastModifiedBy>Sarah Borrett</cp:lastModifiedBy>
  <cp:revision>6</cp:revision>
  <dcterms:created xsi:type="dcterms:W3CDTF">2006-08-16T00:00:00Z</dcterms:created>
  <dcterms:modified xsi:type="dcterms:W3CDTF">2025-10-01T18:21:42Z</dcterms:modified>
  <dc:identifier>DAGytP1-8Is</dc:identifier>
</cp:coreProperties>
</file>